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3659" r:id="rId1"/>
  </p:sldMasterIdLst>
  <p:notesMasterIdLst>
    <p:notesMasterId r:id="rId23"/>
  </p:notesMasterIdLst>
  <p:sldIdLst>
    <p:sldId id="256" r:id="rId2"/>
    <p:sldId id="257" r:id="rId3"/>
    <p:sldId id="258" r:id="rId4"/>
    <p:sldId id="263" r:id="rId5"/>
    <p:sldId id="264" r:id="rId6"/>
    <p:sldId id="265" r:id="rId7"/>
    <p:sldId id="266" r:id="rId8"/>
    <p:sldId id="269" r:id="rId9"/>
    <p:sldId id="274" r:id="rId10"/>
    <p:sldId id="267" r:id="rId11"/>
    <p:sldId id="268" r:id="rId12"/>
    <p:sldId id="259" r:id="rId13"/>
    <p:sldId id="260" r:id="rId14"/>
    <p:sldId id="261" r:id="rId15"/>
    <p:sldId id="262" r:id="rId16"/>
    <p:sldId id="270" r:id="rId17"/>
    <p:sldId id="271" r:id="rId18"/>
    <p:sldId id="276" r:id="rId19"/>
    <p:sldId id="275" r:id="rId20"/>
    <p:sldId id="272" r:id="rId21"/>
    <p:sldId id="273" r:id="rId22"/>
  </p:sldIdLst>
  <p:sldSz cx="15119350" cy="10691813"/>
  <p:notesSz cx="6858000" cy="9144000"/>
  <p:embeddedFontLst>
    <p:embeddedFont>
      <p:font typeface="Calibri"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C56E42-DC9E-4DE6-8F76-1DB929848E69}" v="125" dt="2025-02-14T08:41:39.495"/>
  </p1510:revLst>
</p1510:revInfo>
</file>

<file path=ppt/tableStyles.xml><?xml version="1.0" encoding="utf-8"?>
<a:tblStyleLst xmlns:a="http://schemas.openxmlformats.org/drawingml/2006/main" def="{AE7EAA58-4EDA-4114-B047-75ABB572CC32}">
  <a:tblStyle styleId="{AE7EAA58-4EDA-4114-B047-75ABB572CC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EE82D6-AF98-40BB-A63E-5EA55E4C348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4995" autoAdjust="0"/>
    <p:restoredTop sz="91980" autoAdjust="0"/>
  </p:normalViewPr>
  <p:slideViewPr>
    <p:cSldViewPr snapToGrid="0">
      <p:cViewPr>
        <p:scale>
          <a:sx n="66" d="100"/>
          <a:sy n="66" d="100"/>
        </p:scale>
        <p:origin x="-66" y="-630"/>
      </p:cViewPr>
      <p:guideLst>
        <p:guide orient="horz" pos="3368"/>
        <p:guide pos="4762"/>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rZaT -" userId="6dbb09a28c5ffc65" providerId="LiveId" clId="{D4C56E42-DC9E-4DE6-8F76-1DB929848E69}"/>
    <pc:docChg chg="undo redo custSel modSld">
      <pc:chgData name="VarZaT -" userId="6dbb09a28c5ffc65" providerId="LiveId" clId="{D4C56E42-DC9E-4DE6-8F76-1DB929848E69}" dt="2025-02-14T08:42:36.465" v="736" actId="20577"/>
      <pc:docMkLst>
        <pc:docMk/>
      </pc:docMkLst>
      <pc:sldChg chg="addSp delSp modSp mod">
        <pc:chgData name="VarZaT -" userId="6dbb09a28c5ffc65" providerId="LiveId" clId="{D4C56E42-DC9E-4DE6-8F76-1DB929848E69}" dt="2025-02-14T07:56:16.342" v="110" actId="20577"/>
        <pc:sldMkLst>
          <pc:docMk/>
          <pc:sldMk cId="0" sldId="257"/>
        </pc:sldMkLst>
        <pc:spChg chg="mod">
          <ac:chgData name="VarZaT -" userId="6dbb09a28c5ffc65" providerId="LiveId" clId="{D4C56E42-DC9E-4DE6-8F76-1DB929848E69}" dt="2025-02-14T07:51:57.992" v="56" actId="1076"/>
          <ac:spMkLst>
            <pc:docMk/>
            <pc:sldMk cId="0" sldId="257"/>
            <ac:spMk id="12" creationId="{00000000-0000-0000-0000-000000000000}"/>
          </ac:spMkLst>
        </pc:spChg>
        <pc:spChg chg="del">
          <ac:chgData name="VarZaT -" userId="6dbb09a28c5ffc65" providerId="LiveId" clId="{D4C56E42-DC9E-4DE6-8F76-1DB929848E69}" dt="2025-02-14T07:43:44.578" v="0" actId="478"/>
          <ac:spMkLst>
            <pc:docMk/>
            <pc:sldMk cId="0" sldId="257"/>
            <ac:spMk id="18" creationId="{00000000-0000-0000-0000-000000000000}"/>
          </ac:spMkLst>
        </pc:spChg>
        <pc:spChg chg="mod">
          <ac:chgData name="VarZaT -" userId="6dbb09a28c5ffc65" providerId="LiveId" clId="{D4C56E42-DC9E-4DE6-8F76-1DB929848E69}" dt="2025-02-14T07:56:16.342" v="110" actId="20577"/>
          <ac:spMkLst>
            <pc:docMk/>
            <pc:sldMk cId="0" sldId="257"/>
            <ac:spMk id="67" creationId="{00000000-0000-0000-0000-000000000000}"/>
          </ac:spMkLst>
        </pc:spChg>
        <pc:spChg chg="mod">
          <ac:chgData name="VarZaT -" userId="6dbb09a28c5ffc65" providerId="LiveId" clId="{D4C56E42-DC9E-4DE6-8F76-1DB929848E69}" dt="2025-02-14T07:54:26.791" v="63" actId="208"/>
          <ac:spMkLst>
            <pc:docMk/>
            <pc:sldMk cId="0" sldId="257"/>
            <ac:spMk id="69" creationId="{00000000-0000-0000-0000-000000000000}"/>
          </ac:spMkLst>
        </pc:spChg>
        <pc:graphicFrameChg chg="mod modGraphic">
          <ac:chgData name="VarZaT -" userId="6dbb09a28c5ffc65" providerId="LiveId" clId="{D4C56E42-DC9E-4DE6-8F76-1DB929848E69}" dt="2025-02-14T07:51:04.591" v="52" actId="14100"/>
          <ac:graphicFrameMkLst>
            <pc:docMk/>
            <pc:sldMk cId="0" sldId="257"/>
            <ac:graphicFrameMk id="62" creationId="{00000000-0000-0000-0000-000000000000}"/>
          </ac:graphicFrameMkLst>
        </pc:graphicFrameChg>
        <pc:picChg chg="add mod ord">
          <ac:chgData name="VarZaT -" userId="6dbb09a28c5ffc65" providerId="LiveId" clId="{D4C56E42-DC9E-4DE6-8F76-1DB929848E69}" dt="2025-02-14T07:49:02.754" v="19" actId="167"/>
          <ac:picMkLst>
            <pc:docMk/>
            <pc:sldMk cId="0" sldId="257"/>
            <ac:picMk id="2" creationId="{ECC29952-D68B-6382-158E-6A496A293584}"/>
          </ac:picMkLst>
        </pc:picChg>
        <pc:cxnChg chg="mod">
          <ac:chgData name="VarZaT -" userId="6dbb09a28c5ffc65" providerId="LiveId" clId="{D4C56E42-DC9E-4DE6-8F76-1DB929848E69}" dt="2025-02-14T07:55:12.442" v="97" actId="14100"/>
          <ac:cxnSpMkLst>
            <pc:docMk/>
            <pc:sldMk cId="0" sldId="257"/>
            <ac:cxnSpMk id="68" creationId="{00000000-0000-0000-0000-000000000000}"/>
          </ac:cxnSpMkLst>
        </pc:cxnChg>
      </pc:sldChg>
      <pc:sldChg chg="addSp delSp modSp mod">
        <pc:chgData name="VarZaT -" userId="6dbb09a28c5ffc65" providerId="LiveId" clId="{D4C56E42-DC9E-4DE6-8F76-1DB929848E69}" dt="2025-02-14T08:36:05.905" v="638" actId="14100"/>
        <pc:sldMkLst>
          <pc:docMk/>
          <pc:sldMk cId="0" sldId="258"/>
        </pc:sldMkLst>
        <pc:spChg chg="add mod">
          <ac:chgData name="VarZaT -" userId="6dbb09a28c5ffc65" providerId="LiveId" clId="{D4C56E42-DC9E-4DE6-8F76-1DB929848E69}" dt="2025-02-14T07:52:03.006" v="57"/>
          <ac:spMkLst>
            <pc:docMk/>
            <pc:sldMk cId="0" sldId="258"/>
            <ac:spMk id="4" creationId="{2CD599CB-DCA1-2101-F049-115579E27AA9}"/>
          </ac:spMkLst>
        </pc:spChg>
        <pc:spChg chg="add del">
          <ac:chgData name="VarZaT -" userId="6dbb09a28c5ffc65" providerId="LiveId" clId="{D4C56E42-DC9E-4DE6-8F76-1DB929848E69}" dt="2025-02-14T08:03:28.466" v="117" actId="22"/>
          <ac:spMkLst>
            <pc:docMk/>
            <pc:sldMk cId="0" sldId="258"/>
            <ac:spMk id="6" creationId="{4FB9BC8B-03B1-8B92-39C7-20FE8A5D7A0F}"/>
          </ac:spMkLst>
        </pc:spChg>
        <pc:spChg chg="mod">
          <ac:chgData name="VarZaT -" userId="6dbb09a28c5ffc65" providerId="LiveId" clId="{D4C56E42-DC9E-4DE6-8F76-1DB929848E69}" dt="2025-02-14T08:08:29.962" v="150" actId="14100"/>
          <ac:spMkLst>
            <pc:docMk/>
            <pc:sldMk cId="0" sldId="258"/>
            <ac:spMk id="79" creationId="{00000000-0000-0000-0000-000000000000}"/>
          </ac:spMkLst>
        </pc:spChg>
        <pc:graphicFrameChg chg="mod modGraphic">
          <ac:chgData name="VarZaT -" userId="6dbb09a28c5ffc65" providerId="LiveId" clId="{D4C56E42-DC9E-4DE6-8F76-1DB929848E69}" dt="2025-02-14T08:36:05.905" v="638" actId="14100"/>
          <ac:graphicFrameMkLst>
            <pc:docMk/>
            <pc:sldMk cId="0" sldId="258"/>
            <ac:graphicFrameMk id="75" creationId="{00000000-0000-0000-0000-000000000000}"/>
          </ac:graphicFrameMkLst>
        </pc:graphicFrameChg>
        <pc:picChg chg="add del mod ord modCrop">
          <ac:chgData name="VarZaT -" userId="6dbb09a28c5ffc65" providerId="LiveId" clId="{D4C56E42-DC9E-4DE6-8F76-1DB929848E69}" dt="2025-02-14T07:56:26.272" v="111" actId="478"/>
          <ac:picMkLst>
            <pc:docMk/>
            <pc:sldMk cId="0" sldId="258"/>
            <ac:picMk id="3" creationId="{FB7C43C8-8A75-A988-4B29-1C58557A579B}"/>
          </ac:picMkLst>
        </pc:picChg>
        <pc:picChg chg="add mod ord modCrop">
          <ac:chgData name="VarZaT -" userId="6dbb09a28c5ffc65" providerId="LiveId" clId="{D4C56E42-DC9E-4DE6-8F76-1DB929848E69}" dt="2025-02-14T08:04:01.033" v="125" actId="167"/>
          <ac:picMkLst>
            <pc:docMk/>
            <pc:sldMk cId="0" sldId="258"/>
            <ac:picMk id="8" creationId="{AE7D95CD-FEBF-E15E-6734-10969E48EFB2}"/>
          </ac:picMkLst>
        </pc:picChg>
      </pc:sldChg>
      <pc:sldChg chg="addSp delSp modSp mod">
        <pc:chgData name="VarZaT -" userId="6dbb09a28c5ffc65" providerId="LiveId" clId="{D4C56E42-DC9E-4DE6-8F76-1DB929848E69}" dt="2025-02-14T08:42:36.465" v="736" actId="20577"/>
        <pc:sldMkLst>
          <pc:docMk/>
          <pc:sldMk cId="0" sldId="263"/>
        </pc:sldMkLst>
        <pc:spChg chg="add mod">
          <ac:chgData name="VarZaT -" userId="6dbb09a28c5ffc65" providerId="LiveId" clId="{D4C56E42-DC9E-4DE6-8F76-1DB929848E69}" dt="2025-02-14T07:52:04.446" v="58"/>
          <ac:spMkLst>
            <pc:docMk/>
            <pc:sldMk cId="0" sldId="263"/>
            <ac:spMk id="2" creationId="{30BA3661-EB66-2B84-14CA-D2FEDC576C54}"/>
          </ac:spMkLst>
        </pc:spChg>
        <pc:spChg chg="add del">
          <ac:chgData name="VarZaT -" userId="6dbb09a28c5ffc65" providerId="LiveId" clId="{D4C56E42-DC9E-4DE6-8F76-1DB929848E69}" dt="2025-02-14T08:12:18.901" v="152" actId="22"/>
          <ac:spMkLst>
            <pc:docMk/>
            <pc:sldMk cId="0" sldId="263"/>
            <ac:spMk id="4" creationId="{A1D269CB-3E03-30A5-6198-F23C350A897A}"/>
          </ac:spMkLst>
        </pc:spChg>
        <pc:spChg chg="add mod">
          <ac:chgData name="VarZaT -" userId="6dbb09a28c5ffc65" providerId="LiveId" clId="{D4C56E42-DC9E-4DE6-8F76-1DB929848E69}" dt="2025-02-14T08:16:31.920" v="236" actId="1076"/>
          <ac:spMkLst>
            <pc:docMk/>
            <pc:sldMk cId="0" sldId="263"/>
            <ac:spMk id="10" creationId="{3BCBC3AC-DF11-46E9-8640-158D4C104BE9}"/>
          </ac:spMkLst>
        </pc:spChg>
        <pc:spChg chg="add mod">
          <ac:chgData name="VarZaT -" userId="6dbb09a28c5ffc65" providerId="LiveId" clId="{D4C56E42-DC9E-4DE6-8F76-1DB929848E69}" dt="2025-02-14T08:16:36.383" v="238" actId="1076"/>
          <ac:spMkLst>
            <pc:docMk/>
            <pc:sldMk cId="0" sldId="263"/>
            <ac:spMk id="11" creationId="{83F7624B-892B-2C54-E646-F1360829C0F0}"/>
          </ac:spMkLst>
        </pc:spChg>
        <pc:spChg chg="add mod">
          <ac:chgData name="VarZaT -" userId="6dbb09a28c5ffc65" providerId="LiveId" clId="{D4C56E42-DC9E-4DE6-8F76-1DB929848E69}" dt="2025-02-14T08:16:39.503" v="240" actId="1076"/>
          <ac:spMkLst>
            <pc:docMk/>
            <pc:sldMk cId="0" sldId="263"/>
            <ac:spMk id="12" creationId="{3B9C23FE-0E63-2FC0-4391-45D0A5EC43B0}"/>
          </ac:spMkLst>
        </pc:spChg>
        <pc:spChg chg="add mod">
          <ac:chgData name="VarZaT -" userId="6dbb09a28c5ffc65" providerId="LiveId" clId="{D4C56E42-DC9E-4DE6-8F76-1DB929848E69}" dt="2025-02-14T08:16:48.676" v="243" actId="1076"/>
          <ac:spMkLst>
            <pc:docMk/>
            <pc:sldMk cId="0" sldId="263"/>
            <ac:spMk id="13" creationId="{A9DC2396-469F-E163-578D-ED06476689BA}"/>
          </ac:spMkLst>
        </pc:spChg>
        <pc:spChg chg="add mod">
          <ac:chgData name="VarZaT -" userId="6dbb09a28c5ffc65" providerId="LiveId" clId="{D4C56E42-DC9E-4DE6-8F76-1DB929848E69}" dt="2025-02-14T08:20:52.659" v="259" actId="20577"/>
          <ac:spMkLst>
            <pc:docMk/>
            <pc:sldMk cId="0" sldId="263"/>
            <ac:spMk id="21" creationId="{651DAB33-1499-F9BB-B07D-F4D5539268C4}"/>
          </ac:spMkLst>
        </pc:spChg>
        <pc:spChg chg="add mod">
          <ac:chgData name="VarZaT -" userId="6dbb09a28c5ffc65" providerId="LiveId" clId="{D4C56E42-DC9E-4DE6-8F76-1DB929848E69}" dt="2025-02-14T08:27:39.774" v="384" actId="20577"/>
          <ac:spMkLst>
            <pc:docMk/>
            <pc:sldMk cId="0" sldId="263"/>
            <ac:spMk id="25" creationId="{44342141-0D3D-08BF-A053-ED668A7E2F81}"/>
          </ac:spMkLst>
        </pc:spChg>
        <pc:spChg chg="mod">
          <ac:chgData name="VarZaT -" userId="6dbb09a28c5ffc65" providerId="LiveId" clId="{D4C56E42-DC9E-4DE6-8F76-1DB929848E69}" dt="2025-02-14T08:15:23.947" v="224" actId="208"/>
          <ac:spMkLst>
            <pc:docMk/>
            <pc:sldMk cId="0" sldId="263"/>
            <ac:spMk id="155" creationId="{00000000-0000-0000-0000-000000000000}"/>
          </ac:spMkLst>
        </pc:spChg>
        <pc:spChg chg="mod">
          <ac:chgData name="VarZaT -" userId="6dbb09a28c5ffc65" providerId="LiveId" clId="{D4C56E42-DC9E-4DE6-8F76-1DB929848E69}" dt="2025-02-14T08:23:16.668" v="276" actId="1076"/>
          <ac:spMkLst>
            <pc:docMk/>
            <pc:sldMk cId="0" sldId="263"/>
            <ac:spMk id="161" creationId="{00000000-0000-0000-0000-000000000000}"/>
          </ac:spMkLst>
        </pc:spChg>
        <pc:spChg chg="mod">
          <ac:chgData name="VarZaT -" userId="6dbb09a28c5ffc65" providerId="LiveId" clId="{D4C56E42-DC9E-4DE6-8F76-1DB929848E69}" dt="2025-02-14T08:20:05.106" v="246" actId="1076"/>
          <ac:spMkLst>
            <pc:docMk/>
            <pc:sldMk cId="0" sldId="263"/>
            <ac:spMk id="164" creationId="{00000000-0000-0000-0000-000000000000}"/>
          </ac:spMkLst>
        </pc:spChg>
        <pc:spChg chg="mod">
          <ac:chgData name="VarZaT -" userId="6dbb09a28c5ffc65" providerId="LiveId" clId="{D4C56E42-DC9E-4DE6-8F76-1DB929848E69}" dt="2025-02-14T08:20:14.562" v="248" actId="1076"/>
          <ac:spMkLst>
            <pc:docMk/>
            <pc:sldMk cId="0" sldId="263"/>
            <ac:spMk id="167" creationId="{00000000-0000-0000-0000-000000000000}"/>
          </ac:spMkLst>
        </pc:spChg>
        <pc:spChg chg="mod">
          <ac:chgData name="VarZaT -" userId="6dbb09a28c5ffc65" providerId="LiveId" clId="{D4C56E42-DC9E-4DE6-8F76-1DB929848E69}" dt="2025-02-14T08:27:09.627" v="345" actId="20577"/>
          <ac:spMkLst>
            <pc:docMk/>
            <pc:sldMk cId="0" sldId="263"/>
            <ac:spMk id="169" creationId="{00000000-0000-0000-0000-000000000000}"/>
          </ac:spMkLst>
        </pc:spChg>
        <pc:spChg chg="mod">
          <ac:chgData name="VarZaT -" userId="6dbb09a28c5ffc65" providerId="LiveId" clId="{D4C56E42-DC9E-4DE6-8F76-1DB929848E69}" dt="2025-02-14T08:27:29.366" v="370" actId="20577"/>
          <ac:spMkLst>
            <pc:docMk/>
            <pc:sldMk cId="0" sldId="263"/>
            <ac:spMk id="170" creationId="{00000000-0000-0000-0000-000000000000}"/>
          </ac:spMkLst>
        </pc:spChg>
        <pc:spChg chg="mod">
          <ac:chgData name="VarZaT -" userId="6dbb09a28c5ffc65" providerId="LiveId" clId="{D4C56E42-DC9E-4DE6-8F76-1DB929848E69}" dt="2025-02-14T08:27:01.071" v="326" actId="20577"/>
          <ac:spMkLst>
            <pc:docMk/>
            <pc:sldMk cId="0" sldId="263"/>
            <ac:spMk id="171" creationId="{00000000-0000-0000-0000-000000000000}"/>
          </ac:spMkLst>
        </pc:spChg>
        <pc:grpChg chg="mod">
          <ac:chgData name="VarZaT -" userId="6dbb09a28c5ffc65" providerId="LiveId" clId="{D4C56E42-DC9E-4DE6-8F76-1DB929848E69}" dt="2025-02-14T08:26:33.159" v="297" actId="688"/>
          <ac:grpSpMkLst>
            <pc:docMk/>
            <pc:sldMk cId="0" sldId="263"/>
            <ac:grpSpMk id="28" creationId="{9689C963-FBFE-F6A6-8CB8-ED90E7F3E0DA}"/>
          </ac:grpSpMkLst>
        </pc:grpChg>
        <pc:grpChg chg="mod">
          <ac:chgData name="VarZaT -" userId="6dbb09a28c5ffc65" providerId="LiveId" clId="{D4C56E42-DC9E-4DE6-8F76-1DB929848E69}" dt="2025-02-14T08:15:54.556" v="227" actId="1076"/>
          <ac:grpSpMkLst>
            <pc:docMk/>
            <pc:sldMk cId="0" sldId="263"/>
            <ac:grpSpMk id="160" creationId="{00000000-0000-0000-0000-000000000000}"/>
          </ac:grpSpMkLst>
        </pc:grpChg>
        <pc:grpChg chg="mod">
          <ac:chgData name="VarZaT -" userId="6dbb09a28c5ffc65" providerId="LiveId" clId="{D4C56E42-DC9E-4DE6-8F76-1DB929848E69}" dt="2025-02-14T08:19:55.056" v="244" actId="1076"/>
          <ac:grpSpMkLst>
            <pc:docMk/>
            <pc:sldMk cId="0" sldId="263"/>
            <ac:grpSpMk id="163" creationId="{00000000-0000-0000-0000-000000000000}"/>
          </ac:grpSpMkLst>
        </pc:grpChg>
        <pc:grpChg chg="mod">
          <ac:chgData name="VarZaT -" userId="6dbb09a28c5ffc65" providerId="LiveId" clId="{D4C56E42-DC9E-4DE6-8F76-1DB929848E69}" dt="2025-02-14T08:15:34.112" v="226" actId="1076"/>
          <ac:grpSpMkLst>
            <pc:docMk/>
            <pc:sldMk cId="0" sldId="263"/>
            <ac:grpSpMk id="166" creationId="{00000000-0000-0000-0000-000000000000}"/>
          </ac:grpSpMkLst>
        </pc:grpChg>
        <pc:graphicFrameChg chg="mod ord modGraphic">
          <ac:chgData name="VarZaT -" userId="6dbb09a28c5ffc65" providerId="LiveId" clId="{D4C56E42-DC9E-4DE6-8F76-1DB929848E69}" dt="2025-02-14T08:42:36.465" v="736" actId="20577"/>
          <ac:graphicFrameMkLst>
            <pc:docMk/>
            <pc:sldMk cId="0" sldId="263"/>
            <ac:graphicFrameMk id="156" creationId="{00000000-0000-0000-0000-000000000000}"/>
          </ac:graphicFrameMkLst>
        </pc:graphicFrameChg>
        <pc:picChg chg="add mod ord modCrop">
          <ac:chgData name="VarZaT -" userId="6dbb09a28c5ffc65" providerId="LiveId" clId="{D4C56E42-DC9E-4DE6-8F76-1DB929848E69}" dt="2025-02-14T08:13:39.577" v="209" actId="167"/>
          <ac:picMkLst>
            <pc:docMk/>
            <pc:sldMk cId="0" sldId="263"/>
            <ac:picMk id="6" creationId="{16302A05-089F-8B1B-0776-41E429A166FF}"/>
          </ac:picMkLst>
        </pc:picChg>
        <pc:cxnChg chg="add mod">
          <ac:chgData name="VarZaT -" userId="6dbb09a28c5ffc65" providerId="LiveId" clId="{D4C56E42-DC9E-4DE6-8F76-1DB929848E69}" dt="2025-02-14T08:20:50.622" v="258" actId="14100"/>
          <ac:cxnSpMkLst>
            <pc:docMk/>
            <pc:sldMk cId="0" sldId="263"/>
            <ac:cxnSpMk id="18" creationId="{3D4337F5-0477-AB8C-AB74-56AAC01965E7}"/>
          </ac:cxnSpMkLst>
        </pc:cxnChg>
        <pc:cxnChg chg="mod">
          <ac:chgData name="VarZaT -" userId="6dbb09a28c5ffc65" providerId="LiveId" clId="{D4C56E42-DC9E-4DE6-8F76-1DB929848E69}" dt="2025-02-14T08:23:25.093" v="278" actId="14100"/>
          <ac:cxnSpMkLst>
            <pc:docMk/>
            <pc:sldMk cId="0" sldId="263"/>
            <ac:cxnSpMk id="162" creationId="{00000000-0000-0000-0000-000000000000}"/>
          </ac:cxnSpMkLst>
        </pc:cxnChg>
        <pc:cxnChg chg="mod">
          <ac:chgData name="VarZaT -" userId="6dbb09a28c5ffc65" providerId="LiveId" clId="{D4C56E42-DC9E-4DE6-8F76-1DB929848E69}" dt="2025-02-14T08:20:08.972" v="247" actId="14100"/>
          <ac:cxnSpMkLst>
            <pc:docMk/>
            <pc:sldMk cId="0" sldId="263"/>
            <ac:cxnSpMk id="165" creationId="{00000000-0000-0000-0000-000000000000}"/>
          </ac:cxnSpMkLst>
        </pc:cxnChg>
        <pc:cxnChg chg="mod">
          <ac:chgData name="VarZaT -" userId="6dbb09a28c5ffc65" providerId="LiveId" clId="{D4C56E42-DC9E-4DE6-8F76-1DB929848E69}" dt="2025-02-14T08:20:23.394" v="251" actId="14100"/>
          <ac:cxnSpMkLst>
            <pc:docMk/>
            <pc:sldMk cId="0" sldId="263"/>
            <ac:cxnSpMk id="168" creationId="{00000000-0000-0000-0000-000000000000}"/>
          </ac:cxnSpMkLst>
        </pc:cxnChg>
      </pc:sldChg>
      <pc:sldChg chg="addSp modSp mod">
        <pc:chgData name="VarZaT -" userId="6dbb09a28c5ffc65" providerId="LiveId" clId="{D4C56E42-DC9E-4DE6-8F76-1DB929848E69}" dt="2025-02-14T08:35:18.445" v="636"/>
        <pc:sldMkLst>
          <pc:docMk/>
          <pc:sldMk cId="0" sldId="264"/>
        </pc:sldMkLst>
        <pc:spChg chg="add mod">
          <ac:chgData name="VarZaT -" userId="6dbb09a28c5ffc65" providerId="LiveId" clId="{D4C56E42-DC9E-4DE6-8F76-1DB929848E69}" dt="2025-02-14T07:52:06.023" v="59"/>
          <ac:spMkLst>
            <pc:docMk/>
            <pc:sldMk cId="0" sldId="264"/>
            <ac:spMk id="2" creationId="{F9C83455-D3C8-7417-A07F-7586FD15449B}"/>
          </ac:spMkLst>
        </pc:spChg>
        <pc:graphicFrameChg chg="mod">
          <ac:chgData name="VarZaT -" userId="6dbb09a28c5ffc65" providerId="LiveId" clId="{D4C56E42-DC9E-4DE6-8F76-1DB929848E69}" dt="2025-02-14T07:50:44.576" v="50"/>
          <ac:graphicFrameMkLst>
            <pc:docMk/>
            <pc:sldMk cId="0" sldId="264"/>
            <ac:graphicFrameMk id="179" creationId="{00000000-0000-0000-0000-000000000000}"/>
          </ac:graphicFrameMkLst>
        </pc:graphicFrameChg>
        <pc:graphicFrameChg chg="mod modGraphic">
          <ac:chgData name="VarZaT -" userId="6dbb09a28c5ffc65" providerId="LiveId" clId="{D4C56E42-DC9E-4DE6-8F76-1DB929848E69}" dt="2025-02-14T08:35:18.445" v="636"/>
          <ac:graphicFrameMkLst>
            <pc:docMk/>
            <pc:sldMk cId="0" sldId="264"/>
            <ac:graphicFrameMk id="182" creationId="{00000000-0000-0000-0000-000000000000}"/>
          </ac:graphicFrameMkLst>
        </pc:graphicFrameChg>
      </pc:sldChg>
      <pc:sldChg chg="addSp delSp modSp mod">
        <pc:chgData name="VarZaT -" userId="6dbb09a28c5ffc65" providerId="LiveId" clId="{D4C56E42-DC9E-4DE6-8F76-1DB929848E69}" dt="2025-02-14T08:41:12.465" v="719" actId="14100"/>
        <pc:sldMkLst>
          <pc:docMk/>
          <pc:sldMk cId="0" sldId="265"/>
        </pc:sldMkLst>
        <pc:spChg chg="add mod">
          <ac:chgData name="VarZaT -" userId="6dbb09a28c5ffc65" providerId="LiveId" clId="{D4C56E42-DC9E-4DE6-8F76-1DB929848E69}" dt="2025-02-14T07:52:08.217" v="60"/>
          <ac:spMkLst>
            <pc:docMk/>
            <pc:sldMk cId="0" sldId="265"/>
            <ac:spMk id="2" creationId="{3D5546BA-FBE0-2B9B-3F7A-27E1C53A9AE3}"/>
          </ac:spMkLst>
        </pc:spChg>
        <pc:spChg chg="mod">
          <ac:chgData name="VarZaT -" userId="6dbb09a28c5ffc65" providerId="LiveId" clId="{D4C56E42-DC9E-4DE6-8F76-1DB929848E69}" dt="2025-02-14T08:40:19.850" v="702" actId="20577"/>
          <ac:spMkLst>
            <pc:docMk/>
            <pc:sldMk cId="0" sldId="265"/>
            <ac:spMk id="30" creationId="{00000000-0000-0000-0000-000000000000}"/>
          </ac:spMkLst>
        </pc:spChg>
        <pc:spChg chg="mod ord">
          <ac:chgData name="VarZaT -" userId="6dbb09a28c5ffc65" providerId="LiveId" clId="{D4C56E42-DC9E-4DE6-8F76-1DB929848E69}" dt="2025-02-14T08:39:45.187" v="695" actId="20577"/>
          <ac:spMkLst>
            <pc:docMk/>
            <pc:sldMk cId="0" sldId="265"/>
            <ac:spMk id="204" creationId="{00000000-0000-0000-0000-000000000000}"/>
          </ac:spMkLst>
        </pc:spChg>
        <pc:spChg chg="ord">
          <ac:chgData name="VarZaT -" userId="6dbb09a28c5ffc65" providerId="LiveId" clId="{D4C56E42-DC9E-4DE6-8F76-1DB929848E69}" dt="2025-02-14T08:39:09.913" v="680" actId="166"/>
          <ac:spMkLst>
            <pc:docMk/>
            <pc:sldMk cId="0" sldId="265"/>
            <ac:spMk id="205" creationId="{00000000-0000-0000-0000-000000000000}"/>
          </ac:spMkLst>
        </pc:spChg>
        <pc:grpChg chg="mod ord">
          <ac:chgData name="VarZaT -" userId="6dbb09a28c5ffc65" providerId="LiveId" clId="{D4C56E42-DC9E-4DE6-8F76-1DB929848E69}" dt="2025-02-14T08:39:02.527" v="678" actId="171"/>
          <ac:grpSpMkLst>
            <pc:docMk/>
            <pc:sldMk cId="0" sldId="265"/>
            <ac:grpSpMk id="29" creationId="{00000000-0000-0000-0000-000000000000}"/>
          </ac:grpSpMkLst>
        </pc:grpChg>
        <pc:grpChg chg="del mod">
          <ac:chgData name="VarZaT -" userId="6dbb09a28c5ffc65" providerId="LiveId" clId="{D4C56E42-DC9E-4DE6-8F76-1DB929848E69}" dt="2025-02-14T08:40:02.597" v="698" actId="478"/>
          <ac:grpSpMkLst>
            <pc:docMk/>
            <pc:sldMk cId="0" sldId="265"/>
            <ac:grpSpMk id="41" creationId="{00000000-0000-0000-0000-000000000000}"/>
          </ac:grpSpMkLst>
        </pc:grpChg>
        <pc:grpChg chg="del">
          <ac:chgData name="VarZaT -" userId="6dbb09a28c5ffc65" providerId="LiveId" clId="{D4C56E42-DC9E-4DE6-8F76-1DB929848E69}" dt="2025-02-14T08:39:20.715" v="682" actId="478"/>
          <ac:grpSpMkLst>
            <pc:docMk/>
            <pc:sldMk cId="0" sldId="265"/>
            <ac:grpSpMk id="192" creationId="{00000000-0000-0000-0000-000000000000}"/>
          </ac:grpSpMkLst>
        </pc:grpChg>
        <pc:grpChg chg="del">
          <ac:chgData name="VarZaT -" userId="6dbb09a28c5ffc65" providerId="LiveId" clId="{D4C56E42-DC9E-4DE6-8F76-1DB929848E69}" dt="2025-02-14T08:39:14.022" v="681" actId="478"/>
          <ac:grpSpMkLst>
            <pc:docMk/>
            <pc:sldMk cId="0" sldId="265"/>
            <ac:grpSpMk id="195" creationId="{00000000-0000-0000-0000-000000000000}"/>
          </ac:grpSpMkLst>
        </pc:grpChg>
        <pc:graphicFrameChg chg="mod">
          <ac:chgData name="VarZaT -" userId="6dbb09a28c5ffc65" providerId="LiveId" clId="{D4C56E42-DC9E-4DE6-8F76-1DB929848E69}" dt="2025-02-14T08:39:52.424" v="696" actId="1076"/>
          <ac:graphicFrameMkLst>
            <pc:docMk/>
            <pc:sldMk cId="0" sldId="265"/>
            <ac:graphicFrameMk id="36" creationId="{00000000-0000-0000-0000-000000000000}"/>
          </ac:graphicFrameMkLst>
        </pc:graphicFrameChg>
        <pc:graphicFrameChg chg="mod modGraphic">
          <ac:chgData name="VarZaT -" userId="6dbb09a28c5ffc65" providerId="LiveId" clId="{D4C56E42-DC9E-4DE6-8F76-1DB929848E69}" dt="2025-02-14T08:41:12.465" v="719" actId="14100"/>
          <ac:graphicFrameMkLst>
            <pc:docMk/>
            <pc:sldMk cId="0" sldId="265"/>
            <ac:graphicFrameMk id="188" creationId="{00000000-0000-0000-0000-000000000000}"/>
          </ac:graphicFrameMkLst>
        </pc:graphicFrameChg>
        <pc:picChg chg="add mod ord">
          <ac:chgData name="VarZaT -" userId="6dbb09a28c5ffc65" providerId="LiveId" clId="{D4C56E42-DC9E-4DE6-8F76-1DB929848E69}" dt="2025-02-14T08:36:16.399" v="641" actId="167"/>
          <ac:picMkLst>
            <pc:docMk/>
            <pc:sldMk cId="0" sldId="265"/>
            <ac:picMk id="3" creationId="{B089F0E7-C7AF-C301-E605-E5DA1FAF8428}"/>
          </ac:picMkLst>
        </pc:picChg>
        <pc:cxnChg chg="mod">
          <ac:chgData name="VarZaT -" userId="6dbb09a28c5ffc65" providerId="LiveId" clId="{D4C56E42-DC9E-4DE6-8F76-1DB929848E69}" dt="2025-02-14T08:38:56.648" v="677" actId="1076"/>
          <ac:cxnSpMkLst>
            <pc:docMk/>
            <pc:sldMk cId="0" sldId="265"/>
            <ac:cxnSpMk id="31" creationId="{00000000-0000-0000-0000-000000000000}"/>
          </ac:cxnSpMkLst>
        </pc:cxnChg>
        <pc:cxnChg chg="mod">
          <ac:chgData name="VarZaT -" userId="6dbb09a28c5ffc65" providerId="LiveId" clId="{D4C56E42-DC9E-4DE6-8F76-1DB929848E69}" dt="2025-02-14T08:39:14.022" v="681" actId="478"/>
          <ac:cxnSpMkLst>
            <pc:docMk/>
            <pc:sldMk cId="0" sldId="265"/>
            <ac:cxnSpMk id="197" creationId="{00000000-0000-0000-0000-000000000000}"/>
          </ac:cxnSpMkLst>
        </pc:cxnChg>
      </pc:sldChg>
      <pc:sldChg chg="addSp modSp mod">
        <pc:chgData name="VarZaT -" userId="6dbb09a28c5ffc65" providerId="LiveId" clId="{D4C56E42-DC9E-4DE6-8F76-1DB929848E69}" dt="2025-02-14T08:40:51.694" v="717" actId="20577"/>
        <pc:sldMkLst>
          <pc:docMk/>
          <pc:sldMk cId="0" sldId="266"/>
        </pc:sldMkLst>
        <pc:spChg chg="add mod">
          <ac:chgData name="VarZaT -" userId="6dbb09a28c5ffc65" providerId="LiveId" clId="{D4C56E42-DC9E-4DE6-8F76-1DB929848E69}" dt="2025-02-14T07:52:09.710" v="61"/>
          <ac:spMkLst>
            <pc:docMk/>
            <pc:sldMk cId="0" sldId="266"/>
            <ac:spMk id="2" creationId="{4D5BC2DB-39AA-31F2-DF4A-8B8DC85E4E1B}"/>
          </ac:spMkLst>
        </pc:spChg>
        <pc:graphicFrameChg chg="mod">
          <ac:chgData name="VarZaT -" userId="6dbb09a28c5ffc65" providerId="LiveId" clId="{D4C56E42-DC9E-4DE6-8F76-1DB929848E69}" dt="2025-02-14T07:50:44.576" v="50"/>
          <ac:graphicFrameMkLst>
            <pc:docMk/>
            <pc:sldMk cId="0" sldId="266"/>
            <ac:graphicFrameMk id="212" creationId="{00000000-0000-0000-0000-000000000000}"/>
          </ac:graphicFrameMkLst>
        </pc:graphicFrameChg>
        <pc:graphicFrameChg chg="mod modGraphic">
          <ac:chgData name="VarZaT -" userId="6dbb09a28c5ffc65" providerId="LiveId" clId="{D4C56E42-DC9E-4DE6-8F76-1DB929848E69}" dt="2025-02-14T08:40:51.694" v="717" actId="20577"/>
          <ac:graphicFrameMkLst>
            <pc:docMk/>
            <pc:sldMk cId="0" sldId="266"/>
            <ac:graphicFrameMk id="215" creationId="{00000000-0000-0000-0000-000000000000}"/>
          </ac:graphicFrameMkLst>
        </pc:graphicFrameChg>
      </pc:sldChg>
      <pc:sldChg chg="addSp delSp modSp mod">
        <pc:chgData name="VarZaT -" userId="6dbb09a28c5ffc65" providerId="LiveId" clId="{D4C56E42-DC9E-4DE6-8F76-1DB929848E69}" dt="2025-02-14T08:42:15.579" v="735" actId="20577"/>
        <pc:sldMkLst>
          <pc:docMk/>
          <pc:sldMk cId="0" sldId="269"/>
        </pc:sldMkLst>
        <pc:spChg chg="add mod">
          <ac:chgData name="VarZaT -" userId="6dbb09a28c5ffc65" providerId="LiveId" clId="{D4C56E42-DC9E-4DE6-8F76-1DB929848E69}" dt="2025-02-14T07:52:11.337" v="62"/>
          <ac:spMkLst>
            <pc:docMk/>
            <pc:sldMk cId="0" sldId="269"/>
            <ac:spMk id="2" creationId="{6D0E0F7E-6BC8-74A5-2003-57966DEAC2D5}"/>
          </ac:spMkLst>
        </pc:spChg>
        <pc:spChg chg="mod">
          <ac:chgData name="VarZaT -" userId="6dbb09a28c5ffc65" providerId="LiveId" clId="{D4C56E42-DC9E-4DE6-8F76-1DB929848E69}" dt="2025-02-14T08:42:15.579" v="735" actId="20577"/>
          <ac:spMkLst>
            <pc:docMk/>
            <pc:sldMk cId="0" sldId="269"/>
            <ac:spMk id="262" creationId="{00000000-0000-0000-0000-000000000000}"/>
          </ac:spMkLst>
        </pc:spChg>
        <pc:graphicFrameChg chg="mod">
          <ac:chgData name="VarZaT -" userId="6dbb09a28c5ffc65" providerId="LiveId" clId="{D4C56E42-DC9E-4DE6-8F76-1DB929848E69}" dt="2025-02-14T07:50:44.576" v="50"/>
          <ac:graphicFrameMkLst>
            <pc:docMk/>
            <pc:sldMk cId="0" sldId="269"/>
            <ac:graphicFrameMk id="256" creationId="{00000000-0000-0000-0000-000000000000}"/>
          </ac:graphicFrameMkLst>
        </pc:graphicFrameChg>
        <pc:picChg chg="add del mod">
          <ac:chgData name="VarZaT -" userId="6dbb09a28c5ffc65" providerId="LiveId" clId="{D4C56E42-DC9E-4DE6-8F76-1DB929848E69}" dt="2025-02-14T08:41:23.311" v="723" actId="478"/>
          <ac:picMkLst>
            <pc:docMk/>
            <pc:sldMk cId="0" sldId="269"/>
            <ac:picMk id="3" creationId="{9379C0CB-1967-3D2A-E241-C219C19B750B}"/>
          </ac:picMkLst>
        </pc:picChg>
        <pc:picChg chg="add mod">
          <ac:chgData name="VarZaT -" userId="6dbb09a28c5ffc65" providerId="LiveId" clId="{D4C56E42-DC9E-4DE6-8F76-1DB929848E69}" dt="2025-02-14T08:42:03.986" v="732" actId="13822"/>
          <ac:picMkLst>
            <pc:docMk/>
            <pc:sldMk cId="0" sldId="269"/>
            <ac:picMk id="4" creationId="{CF919C11-A67F-ECA4-F149-77E11B525DB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e36d61812_1_1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e36d61812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16b4128d45_0_14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16b4128d45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16b4128d45_0_134: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16b4128d45_0_1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16b4128d4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16b4128d45_0_27: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16b4128d4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16b4128d45_0_53: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16b4128d4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d67c7422a4_0_35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d67c7422a4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d67c7422a4_0_5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d67c7422a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703bccef0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703bcce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16b4128d45_0_8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16b4128d4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d67c7422a4_0_12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d67c7422a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TLE 1: 0-6m</a:t>
            </a:r>
          </a:p>
          <a:p>
            <a:pPr marL="0" lvl="0" indent="0" algn="l" rtl="0">
              <a:spcBef>
                <a:spcPts val="0"/>
              </a:spcBef>
              <a:spcAft>
                <a:spcPts val="0"/>
              </a:spcAft>
              <a:buNone/>
            </a:pPr>
            <a:r>
              <a:rPr lang="nb-NO" dirty="0"/>
              <a:t>TLE 2:7-15m</a:t>
            </a:r>
          </a:p>
          <a:p>
            <a:pPr marL="0" lvl="0" indent="0" algn="l" rtl="0">
              <a:spcBef>
                <a:spcPts val="0"/>
              </a:spcBef>
              <a:spcAft>
                <a:spcPts val="0"/>
              </a:spcAft>
              <a:buNone/>
            </a:pPr>
            <a:r>
              <a:rPr lang="nb-NO" dirty="0"/>
              <a:t>TLE 3:16-30m</a:t>
            </a:r>
          </a:p>
          <a:p>
            <a:pPr marL="0" lvl="0" indent="0" algn="l" rtl="0">
              <a:spcBef>
                <a:spcPts val="0"/>
              </a:spcBef>
              <a:spcAft>
                <a:spcPts val="0"/>
              </a:spcAft>
              <a:buNone/>
            </a:pPr>
            <a:r>
              <a:rPr lang="nb-NO" dirty="0"/>
              <a:t>TLE 4:31-91m</a:t>
            </a:r>
          </a:p>
          <a:p>
            <a:pPr marL="0" lvl="0" indent="0" algn="l" rtl="0">
              <a:spcBef>
                <a:spcPts val="0"/>
              </a:spcBef>
              <a:spcAft>
                <a:spcPts val="0"/>
              </a:spcAft>
              <a:buNone/>
            </a:pPr>
            <a:r>
              <a:rPr lang="nb-NO" dirty="0"/>
              <a:t>TLE 5:92-305</a:t>
            </a:r>
          </a:p>
          <a:p>
            <a:pPr marL="0" lvl="0" indent="0" algn="l" rtl="0">
              <a:spcBef>
                <a:spcPts val="0"/>
              </a:spcBef>
              <a:spcAft>
                <a:spcPts val="0"/>
              </a:spcAft>
              <a:buNone/>
            </a:pPr>
            <a:r>
              <a:rPr lang="nb-NO" dirty="0"/>
              <a:t>TLE 6: &gt;305m</a:t>
            </a:r>
          </a:p>
          <a:p>
            <a:pPr marL="0" lvl="0" indent="0" algn="l" rtl="0">
              <a:spcBef>
                <a:spcPts val="0"/>
              </a:spcBef>
              <a:spcAft>
                <a:spcPts val="0"/>
              </a:spcAft>
              <a:buNone/>
            </a:pPr>
            <a:endParaRPr lang="nb-NO" dirty="0"/>
          </a:p>
          <a:p>
            <a:pPr marL="0" lvl="0" indent="0" algn="l" rtl="0">
              <a:spcBef>
                <a:spcPts val="0"/>
              </a:spcBef>
              <a:spcAft>
                <a:spcPts val="0"/>
              </a:spcAft>
              <a:buNone/>
            </a:pPr>
            <a:r>
              <a:rPr lang="nb-NO" dirty="0" err="1"/>
              <a:t>Warhead</a:t>
            </a:r>
            <a:r>
              <a:rPr lang="nb-NO" dirty="0"/>
              <a:t>: 500Ibs,</a:t>
            </a:r>
            <a:r>
              <a:rPr lang="nb-NO" baseline="0" dirty="0"/>
              <a:t> 1000Ibs, 2000Ibs</a:t>
            </a:r>
          </a:p>
          <a:p>
            <a:pPr marL="0" lvl="0" indent="0" algn="l" rtl="0">
              <a:spcBef>
                <a:spcPts val="0"/>
              </a:spcBef>
              <a:spcAft>
                <a:spcPts val="0"/>
              </a:spcAft>
              <a:buNone/>
            </a:pPr>
            <a:endParaRPr lang="nb-NO" baseline="0" dirty="0"/>
          </a:p>
          <a:p>
            <a:pPr marL="0" lvl="0" indent="0" algn="l" rtl="0">
              <a:spcBef>
                <a:spcPts val="0"/>
              </a:spcBef>
              <a:spcAft>
                <a:spcPts val="0"/>
              </a:spcAft>
              <a:buNone/>
            </a:pPr>
            <a:r>
              <a:rPr lang="nb-NO" baseline="0" dirty="0" err="1"/>
              <a:t>Guidance</a:t>
            </a:r>
            <a:r>
              <a:rPr lang="nb-NO" baseline="0" dirty="0"/>
              <a:t>: N/A, </a:t>
            </a:r>
            <a:r>
              <a:rPr lang="nb-NO" baseline="0" dirty="0" err="1"/>
              <a:t>Laserguided</a:t>
            </a:r>
            <a:r>
              <a:rPr lang="nb-NO" baseline="0" dirty="0"/>
              <a:t>, INS/GPS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16b4128d45_0_10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16b4128d4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CDE</a:t>
            </a:r>
            <a:r>
              <a:rPr lang="nb-NO" baseline="0" dirty="0"/>
              <a:t> 1: No </a:t>
            </a:r>
            <a:r>
              <a:rPr lang="nb-NO" baseline="0" dirty="0" err="1"/>
              <a:t>restriction</a:t>
            </a:r>
            <a:endParaRPr lang="nb-NO" baseline="0" dirty="0"/>
          </a:p>
          <a:p>
            <a:pPr marL="0" lvl="0" indent="0" algn="l" rtl="0">
              <a:spcBef>
                <a:spcPts val="0"/>
              </a:spcBef>
              <a:spcAft>
                <a:spcPts val="0"/>
              </a:spcAft>
              <a:buNone/>
            </a:pPr>
            <a:r>
              <a:rPr lang="nb-NO" baseline="0" dirty="0"/>
              <a:t>CDE 2: </a:t>
            </a:r>
            <a:r>
              <a:rPr lang="nb-NO" baseline="0" dirty="0" err="1"/>
              <a:t>Unitary</a:t>
            </a:r>
            <a:r>
              <a:rPr lang="nb-NO" baseline="0" dirty="0"/>
              <a:t> </a:t>
            </a:r>
            <a:r>
              <a:rPr lang="nb-NO" baseline="0" dirty="0" err="1"/>
              <a:t>warhead</a:t>
            </a:r>
            <a:r>
              <a:rPr lang="nb-NO" baseline="0" dirty="0"/>
              <a:t> </a:t>
            </a:r>
            <a:r>
              <a:rPr lang="nb-NO" baseline="0" dirty="0" err="1"/>
              <a:t>only</a:t>
            </a:r>
            <a:r>
              <a:rPr lang="nb-NO" baseline="0" dirty="0"/>
              <a:t> (</a:t>
            </a:r>
            <a:r>
              <a:rPr lang="nb-NO" baseline="0" dirty="0" err="1"/>
              <a:t>no</a:t>
            </a:r>
            <a:r>
              <a:rPr lang="nb-NO" baseline="0" dirty="0"/>
              <a:t> </a:t>
            </a:r>
            <a:r>
              <a:rPr lang="nb-NO" baseline="0" dirty="0" err="1"/>
              <a:t>cluster</a:t>
            </a:r>
            <a:r>
              <a:rPr lang="nb-NO" baseline="0" dirty="0"/>
              <a:t> </a:t>
            </a:r>
            <a:r>
              <a:rPr lang="nb-NO" baseline="0" dirty="0" err="1"/>
              <a:t>munition</a:t>
            </a:r>
            <a:r>
              <a:rPr lang="nb-NO" baseline="0" dirty="0"/>
              <a:t>), and FAH </a:t>
            </a:r>
            <a:r>
              <a:rPr lang="nb-NO" baseline="0" dirty="0" err="1"/>
              <a:t>restrictions</a:t>
            </a:r>
            <a:r>
              <a:rPr lang="nb-NO" baseline="0" dirty="0"/>
              <a:t> to </a:t>
            </a:r>
            <a:r>
              <a:rPr lang="nb-NO" baseline="0" dirty="0" err="1"/>
              <a:t>minimize</a:t>
            </a:r>
            <a:r>
              <a:rPr lang="nb-NO" baseline="0" dirty="0"/>
              <a:t> </a:t>
            </a:r>
            <a:r>
              <a:rPr lang="nb-NO" baseline="0" dirty="0" err="1"/>
              <a:t>collateral</a:t>
            </a:r>
            <a:r>
              <a:rPr lang="nb-NO" baseline="0" dirty="0"/>
              <a:t> </a:t>
            </a:r>
            <a:r>
              <a:rPr lang="nb-NO" baseline="0" dirty="0" err="1"/>
              <a:t>damage</a:t>
            </a:r>
            <a:endParaRPr lang="nb-NO" baseline="0" dirty="0"/>
          </a:p>
          <a:p>
            <a:pPr marL="0" lvl="0" indent="0" algn="l" rtl="0">
              <a:spcBef>
                <a:spcPts val="0"/>
              </a:spcBef>
              <a:spcAft>
                <a:spcPts val="0"/>
              </a:spcAft>
              <a:buNone/>
            </a:pPr>
            <a:r>
              <a:rPr lang="nb-NO" baseline="0" dirty="0"/>
              <a:t>CDE 3: PGM, </a:t>
            </a:r>
            <a:r>
              <a:rPr lang="nb-NO" baseline="0" dirty="0" err="1"/>
              <a:t>unitary</a:t>
            </a:r>
            <a:endParaRPr lang="nb-NO" baseline="0" dirty="0"/>
          </a:p>
          <a:p>
            <a:pPr marL="0" lvl="0" indent="0" algn="l" rtl="0">
              <a:spcBef>
                <a:spcPts val="0"/>
              </a:spcBef>
              <a:spcAft>
                <a:spcPts val="0"/>
              </a:spcAft>
              <a:buNone/>
            </a:pPr>
            <a:r>
              <a:rPr lang="nb-NO" baseline="0" dirty="0"/>
              <a:t>CDE 4: </a:t>
            </a:r>
            <a:r>
              <a:rPr lang="nb-NO" baseline="0" dirty="0" err="1"/>
              <a:t>Weaponeering</a:t>
            </a:r>
            <a:r>
              <a:rPr lang="nb-NO" baseline="0" dirty="0"/>
              <a:t> (</a:t>
            </a:r>
            <a:r>
              <a:rPr lang="nb-NO" baseline="0" dirty="0" err="1"/>
              <a:t>Fuze</a:t>
            </a:r>
            <a:r>
              <a:rPr lang="nb-NO" baseline="0" dirty="0"/>
              <a:t> setting, FAH, smallest </a:t>
            </a:r>
            <a:r>
              <a:rPr lang="nb-NO" baseline="0" dirty="0" err="1"/>
              <a:t>possible</a:t>
            </a:r>
            <a:r>
              <a:rPr lang="nb-NO" baseline="0" dirty="0"/>
              <a:t> bomb)</a:t>
            </a:r>
          </a:p>
          <a:p>
            <a:pPr marL="0" lvl="0" indent="0" algn="l" rtl="0">
              <a:spcBef>
                <a:spcPts val="0"/>
              </a:spcBef>
              <a:spcAft>
                <a:spcPts val="0"/>
              </a:spcAft>
              <a:buNone/>
            </a:pPr>
            <a:r>
              <a:rPr lang="nb-NO" baseline="0" dirty="0"/>
              <a:t>CDE 5: CJTF-HQ </a:t>
            </a:r>
            <a:r>
              <a:rPr lang="nb-NO" baseline="0" dirty="0" err="1"/>
              <a:t>approval</a:t>
            </a:r>
            <a:r>
              <a:rPr lang="nb-NO" baseline="0" dirty="0"/>
              <a:t> </a:t>
            </a:r>
            <a:r>
              <a:rPr lang="nb-NO" baseline="0" dirty="0" err="1"/>
              <a:t>needed</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d67c7422a4_0_18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d67c7422a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nb-NO" dirty="0"/>
              <a:t>Location </a:t>
            </a:r>
            <a:r>
              <a:rPr lang="nb-NO" dirty="0" err="1"/>
              <a:t>Example</a:t>
            </a:r>
            <a:r>
              <a:rPr lang="nb-NO" dirty="0"/>
              <a:t>: </a:t>
            </a:r>
            <a:r>
              <a:rPr lang="en-US" dirty="0"/>
              <a:t>247˚/ 680ft</a:t>
            </a:r>
            <a:r>
              <a:rPr lang="en-US" baseline="0" dirty="0"/>
              <a:t> from DPI D</a:t>
            </a:r>
            <a:endParaRPr lang="en-US" dirty="0"/>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1703bccef0_0_3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1703bccef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5423" y="1547778"/>
            <a:ext cx="14089200" cy="42669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9300"/>
              <a:buNone/>
              <a:defRPr sz="9300"/>
            </a:lvl1pPr>
            <a:lvl2pPr lvl="1" algn="ctr">
              <a:spcBef>
                <a:spcPts val="0"/>
              </a:spcBef>
              <a:spcAft>
                <a:spcPts val="0"/>
              </a:spcAft>
              <a:buSzPts val="9300"/>
              <a:buNone/>
              <a:defRPr sz="9300"/>
            </a:lvl2pPr>
            <a:lvl3pPr lvl="2" algn="ctr">
              <a:spcBef>
                <a:spcPts val="0"/>
              </a:spcBef>
              <a:spcAft>
                <a:spcPts val="0"/>
              </a:spcAft>
              <a:buSzPts val="9300"/>
              <a:buNone/>
              <a:defRPr sz="9300"/>
            </a:lvl3pPr>
            <a:lvl4pPr lvl="3" algn="ctr">
              <a:spcBef>
                <a:spcPts val="0"/>
              </a:spcBef>
              <a:spcAft>
                <a:spcPts val="0"/>
              </a:spcAft>
              <a:buSzPts val="9300"/>
              <a:buNone/>
              <a:defRPr sz="9300"/>
            </a:lvl4pPr>
            <a:lvl5pPr lvl="4" algn="ctr">
              <a:spcBef>
                <a:spcPts val="0"/>
              </a:spcBef>
              <a:spcAft>
                <a:spcPts val="0"/>
              </a:spcAft>
              <a:buSzPts val="9300"/>
              <a:buNone/>
              <a:defRPr sz="9300"/>
            </a:lvl5pPr>
            <a:lvl6pPr lvl="5" algn="ctr">
              <a:spcBef>
                <a:spcPts val="0"/>
              </a:spcBef>
              <a:spcAft>
                <a:spcPts val="0"/>
              </a:spcAft>
              <a:buSzPts val="9300"/>
              <a:buNone/>
              <a:defRPr sz="9300"/>
            </a:lvl6pPr>
            <a:lvl7pPr lvl="6" algn="ctr">
              <a:spcBef>
                <a:spcPts val="0"/>
              </a:spcBef>
              <a:spcAft>
                <a:spcPts val="0"/>
              </a:spcAft>
              <a:buSzPts val="9300"/>
              <a:buNone/>
              <a:defRPr sz="9300"/>
            </a:lvl7pPr>
            <a:lvl8pPr lvl="7" algn="ctr">
              <a:spcBef>
                <a:spcPts val="0"/>
              </a:spcBef>
              <a:spcAft>
                <a:spcPts val="0"/>
              </a:spcAft>
              <a:buSzPts val="9300"/>
              <a:buNone/>
              <a:defRPr sz="9300"/>
            </a:lvl8pPr>
            <a:lvl9pPr lvl="8" algn="ctr">
              <a:spcBef>
                <a:spcPts val="0"/>
              </a:spcBef>
              <a:spcAft>
                <a:spcPts val="0"/>
              </a:spcAft>
              <a:buSzPts val="9300"/>
              <a:buNone/>
              <a:defRPr sz="9300"/>
            </a:lvl9pPr>
          </a:lstStyle>
          <a:p>
            <a:r>
              <a:rPr lang="nb-NO"/>
              <a:t>Klikk for å redigere tittelstil</a:t>
            </a:r>
            <a:endParaRPr/>
          </a:p>
        </p:txBody>
      </p:sp>
      <p:sp>
        <p:nvSpPr>
          <p:cNvPr id="11" name="Google Shape;11;p2"/>
          <p:cNvSpPr txBox="1">
            <a:spLocks noGrp="1"/>
          </p:cNvSpPr>
          <p:nvPr>
            <p:ph type="subTitle" idx="1"/>
          </p:nvPr>
        </p:nvSpPr>
        <p:spPr>
          <a:xfrm>
            <a:off x="515409" y="5891409"/>
            <a:ext cx="14089200" cy="16476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r>
              <a:rPr lang="nb-NO"/>
              <a:t>Klikk for å redigere undertittelstil i malen</a:t>
            </a:r>
            <a:endParaRPr/>
          </a:p>
        </p:txBody>
      </p:sp>
      <p:sp>
        <p:nvSpPr>
          <p:cNvPr id="12" name="Google Shape;12;p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515409" y="2299346"/>
            <a:ext cx="14089200" cy="40815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21500"/>
              <a:buNone/>
              <a:defRPr sz="21500"/>
            </a:lvl1pPr>
            <a:lvl2pPr lvl="1" algn="ctr">
              <a:spcBef>
                <a:spcPts val="0"/>
              </a:spcBef>
              <a:spcAft>
                <a:spcPts val="0"/>
              </a:spcAft>
              <a:buSzPts val="21500"/>
              <a:buNone/>
              <a:defRPr sz="21500"/>
            </a:lvl2pPr>
            <a:lvl3pPr lvl="2" algn="ctr">
              <a:spcBef>
                <a:spcPts val="0"/>
              </a:spcBef>
              <a:spcAft>
                <a:spcPts val="0"/>
              </a:spcAft>
              <a:buSzPts val="21500"/>
              <a:buNone/>
              <a:defRPr sz="21500"/>
            </a:lvl3pPr>
            <a:lvl4pPr lvl="3" algn="ctr">
              <a:spcBef>
                <a:spcPts val="0"/>
              </a:spcBef>
              <a:spcAft>
                <a:spcPts val="0"/>
              </a:spcAft>
              <a:buSzPts val="21500"/>
              <a:buNone/>
              <a:defRPr sz="21500"/>
            </a:lvl4pPr>
            <a:lvl5pPr lvl="4" algn="ctr">
              <a:spcBef>
                <a:spcPts val="0"/>
              </a:spcBef>
              <a:spcAft>
                <a:spcPts val="0"/>
              </a:spcAft>
              <a:buSzPts val="21500"/>
              <a:buNone/>
              <a:defRPr sz="21500"/>
            </a:lvl5pPr>
            <a:lvl6pPr lvl="5" algn="ctr">
              <a:spcBef>
                <a:spcPts val="0"/>
              </a:spcBef>
              <a:spcAft>
                <a:spcPts val="0"/>
              </a:spcAft>
              <a:buSzPts val="21500"/>
              <a:buNone/>
              <a:defRPr sz="21500"/>
            </a:lvl6pPr>
            <a:lvl7pPr lvl="6" algn="ctr">
              <a:spcBef>
                <a:spcPts val="0"/>
              </a:spcBef>
              <a:spcAft>
                <a:spcPts val="0"/>
              </a:spcAft>
              <a:buSzPts val="21500"/>
              <a:buNone/>
              <a:defRPr sz="21500"/>
            </a:lvl7pPr>
            <a:lvl8pPr lvl="7" algn="ctr">
              <a:spcBef>
                <a:spcPts val="0"/>
              </a:spcBef>
              <a:spcAft>
                <a:spcPts val="0"/>
              </a:spcAft>
              <a:buSzPts val="21500"/>
              <a:buNone/>
              <a:defRPr sz="21500"/>
            </a:lvl8pPr>
            <a:lvl9pPr lvl="8" algn="ctr">
              <a:spcBef>
                <a:spcPts val="0"/>
              </a:spcBef>
              <a:spcAft>
                <a:spcPts val="0"/>
              </a:spcAft>
              <a:buSzPts val="21500"/>
              <a:buNone/>
              <a:defRPr sz="21500"/>
            </a:lvl9pPr>
          </a:lstStyle>
          <a:p>
            <a:r>
              <a:t>xx%</a:t>
            </a:r>
          </a:p>
        </p:txBody>
      </p:sp>
      <p:sp>
        <p:nvSpPr>
          <p:cNvPr id="46" name="Google Shape;46;p11"/>
          <p:cNvSpPr txBox="1">
            <a:spLocks noGrp="1"/>
          </p:cNvSpPr>
          <p:nvPr>
            <p:ph type="body" idx="1"/>
          </p:nvPr>
        </p:nvSpPr>
        <p:spPr>
          <a:xfrm>
            <a:off x="515409" y="6552657"/>
            <a:ext cx="14089200" cy="2703900"/>
          </a:xfrm>
          <a:prstGeom prst="rect">
            <a:avLst/>
          </a:prstGeom>
        </p:spPr>
        <p:txBody>
          <a:bodyPr spcFirstLastPara="1" wrap="square" lIns="164125" tIns="164125" rIns="164125" bIns="164125" anchor="t" anchorCtr="0">
            <a:normAutofit/>
          </a:bodyPr>
          <a:lstStyle>
            <a:lvl1pPr marL="457200" lvl="0" indent="-431800" algn="ctr">
              <a:spcBef>
                <a:spcPts val="0"/>
              </a:spcBef>
              <a:spcAft>
                <a:spcPts val="0"/>
              </a:spcAft>
              <a:buSzPts val="3200"/>
              <a:buChar char="●"/>
              <a:defRPr/>
            </a:lvl1pPr>
            <a:lvl2pPr marL="914400" lvl="1" indent="-387350" algn="ctr">
              <a:spcBef>
                <a:spcPts val="0"/>
              </a:spcBef>
              <a:spcAft>
                <a:spcPts val="0"/>
              </a:spcAft>
              <a:buSzPts val="2500"/>
              <a:buChar char="○"/>
              <a:defRPr/>
            </a:lvl2pPr>
            <a:lvl3pPr marL="1371600" lvl="2" indent="-387350" algn="ctr">
              <a:spcBef>
                <a:spcPts val="0"/>
              </a:spcBef>
              <a:spcAft>
                <a:spcPts val="0"/>
              </a:spcAft>
              <a:buSzPts val="2500"/>
              <a:buChar char="■"/>
              <a:defRPr/>
            </a:lvl3pPr>
            <a:lvl4pPr marL="1828800" lvl="3" indent="-387350" algn="ctr">
              <a:spcBef>
                <a:spcPts val="0"/>
              </a:spcBef>
              <a:spcAft>
                <a:spcPts val="0"/>
              </a:spcAft>
              <a:buSzPts val="2500"/>
              <a:buChar char="●"/>
              <a:defRPr/>
            </a:lvl4pPr>
            <a:lvl5pPr marL="2286000" lvl="4" indent="-387350" algn="ctr">
              <a:spcBef>
                <a:spcPts val="0"/>
              </a:spcBef>
              <a:spcAft>
                <a:spcPts val="0"/>
              </a:spcAft>
              <a:buSzPts val="2500"/>
              <a:buChar char="○"/>
              <a:defRPr/>
            </a:lvl5pPr>
            <a:lvl6pPr marL="2743200" lvl="5" indent="-387350" algn="ctr">
              <a:spcBef>
                <a:spcPts val="0"/>
              </a:spcBef>
              <a:spcAft>
                <a:spcPts val="0"/>
              </a:spcAft>
              <a:buSzPts val="2500"/>
              <a:buChar char="■"/>
              <a:defRPr/>
            </a:lvl6pPr>
            <a:lvl7pPr marL="3200400" lvl="6" indent="-387350" algn="ctr">
              <a:spcBef>
                <a:spcPts val="0"/>
              </a:spcBef>
              <a:spcAft>
                <a:spcPts val="0"/>
              </a:spcAft>
              <a:buSzPts val="2500"/>
              <a:buChar char="●"/>
              <a:defRPr/>
            </a:lvl7pPr>
            <a:lvl8pPr marL="3657600" lvl="7" indent="-387350" algn="ctr">
              <a:spcBef>
                <a:spcPts val="0"/>
              </a:spcBef>
              <a:spcAft>
                <a:spcPts val="0"/>
              </a:spcAft>
              <a:buSzPts val="2500"/>
              <a:buChar char="○"/>
              <a:defRPr/>
            </a:lvl8pPr>
            <a:lvl9pPr marL="4114800" lvl="8" indent="-387350" algn="ctr">
              <a:spcBef>
                <a:spcPts val="0"/>
              </a:spcBef>
              <a:spcAft>
                <a:spcPts val="0"/>
              </a:spcAft>
              <a:buSzPts val="2500"/>
              <a:buChar char="■"/>
              <a:defRPr/>
            </a:lvl9pPr>
          </a:lstStyle>
          <a:p>
            <a:pPr lvl="0"/>
            <a:r>
              <a:rPr lang="nb-NO"/>
              <a:t>Klikk for å redigere tekststiler i malen</a:t>
            </a:r>
          </a:p>
        </p:txBody>
      </p:sp>
      <p:sp>
        <p:nvSpPr>
          <p:cNvPr id="47" name="Google Shape;47;p11"/>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Tomt">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515409" y="4471058"/>
            <a:ext cx="14089200" cy="1749900"/>
          </a:xfrm>
          <a:prstGeom prst="rect">
            <a:avLst/>
          </a:prstGeom>
        </p:spPr>
        <p:txBody>
          <a:bodyPr spcFirstLastPara="1" wrap="square" lIns="164125" tIns="164125" rIns="164125" bIns="164125" anchor="ctr" anchorCtr="0">
            <a:normAutofit/>
          </a:bodyPr>
          <a:lstStyle>
            <a:lvl1pPr lvl="0" algn="ctr">
              <a:spcBef>
                <a:spcPts val="0"/>
              </a:spcBef>
              <a:spcAft>
                <a:spcPts val="0"/>
              </a:spcAft>
              <a:buSzPts val="6500"/>
              <a:buNone/>
              <a:defRPr sz="6500"/>
            </a:lvl1pPr>
            <a:lvl2pPr lvl="1" algn="ctr">
              <a:spcBef>
                <a:spcPts val="0"/>
              </a:spcBef>
              <a:spcAft>
                <a:spcPts val="0"/>
              </a:spcAft>
              <a:buSzPts val="6500"/>
              <a:buNone/>
              <a:defRPr sz="6500"/>
            </a:lvl2pPr>
            <a:lvl3pPr lvl="2" algn="ctr">
              <a:spcBef>
                <a:spcPts val="0"/>
              </a:spcBef>
              <a:spcAft>
                <a:spcPts val="0"/>
              </a:spcAft>
              <a:buSzPts val="6500"/>
              <a:buNone/>
              <a:defRPr sz="6500"/>
            </a:lvl3pPr>
            <a:lvl4pPr lvl="3" algn="ctr">
              <a:spcBef>
                <a:spcPts val="0"/>
              </a:spcBef>
              <a:spcAft>
                <a:spcPts val="0"/>
              </a:spcAft>
              <a:buSzPts val="6500"/>
              <a:buNone/>
              <a:defRPr sz="6500"/>
            </a:lvl4pPr>
            <a:lvl5pPr lvl="4" algn="ctr">
              <a:spcBef>
                <a:spcPts val="0"/>
              </a:spcBef>
              <a:spcAft>
                <a:spcPts val="0"/>
              </a:spcAft>
              <a:buSzPts val="6500"/>
              <a:buNone/>
              <a:defRPr sz="6500"/>
            </a:lvl5pPr>
            <a:lvl6pPr lvl="5" algn="ctr">
              <a:spcBef>
                <a:spcPts val="0"/>
              </a:spcBef>
              <a:spcAft>
                <a:spcPts val="0"/>
              </a:spcAft>
              <a:buSzPts val="6500"/>
              <a:buNone/>
              <a:defRPr sz="6500"/>
            </a:lvl6pPr>
            <a:lvl7pPr lvl="6" algn="ctr">
              <a:spcBef>
                <a:spcPts val="0"/>
              </a:spcBef>
              <a:spcAft>
                <a:spcPts val="0"/>
              </a:spcAft>
              <a:buSzPts val="6500"/>
              <a:buNone/>
              <a:defRPr sz="6500"/>
            </a:lvl7pPr>
            <a:lvl8pPr lvl="7" algn="ctr">
              <a:spcBef>
                <a:spcPts val="0"/>
              </a:spcBef>
              <a:spcAft>
                <a:spcPts val="0"/>
              </a:spcAft>
              <a:buSzPts val="6500"/>
              <a:buNone/>
              <a:defRPr sz="6500"/>
            </a:lvl8pPr>
            <a:lvl9pPr lvl="8" algn="ctr">
              <a:spcBef>
                <a:spcPts val="0"/>
              </a:spcBef>
              <a:spcAft>
                <a:spcPts val="0"/>
              </a:spcAft>
              <a:buSzPts val="6500"/>
              <a:buNone/>
              <a:defRPr sz="6500"/>
            </a:lvl9pPr>
          </a:lstStyle>
          <a:p>
            <a:r>
              <a:rPr lang="nb-NO"/>
              <a:t>Klikk for å redigere tittelstil</a:t>
            </a:r>
            <a:endParaRPr/>
          </a:p>
        </p:txBody>
      </p:sp>
      <p:sp>
        <p:nvSpPr>
          <p:cNvPr id="15" name="Google Shape;15;p3"/>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r>
              <a:rPr lang="nb-NO"/>
              <a:t>Klikk for å redigere tittelstil</a:t>
            </a:r>
            <a:endParaRPr/>
          </a:p>
        </p:txBody>
      </p:sp>
      <p:sp>
        <p:nvSpPr>
          <p:cNvPr id="18" name="Google Shape;18;p4"/>
          <p:cNvSpPr txBox="1">
            <a:spLocks noGrp="1"/>
          </p:cNvSpPr>
          <p:nvPr>
            <p:ph type="body" idx="1"/>
          </p:nvPr>
        </p:nvSpPr>
        <p:spPr>
          <a:xfrm>
            <a:off x="515409" y="2395696"/>
            <a:ext cx="14089200" cy="7101900"/>
          </a:xfrm>
          <a:prstGeom prst="rect">
            <a:avLst/>
          </a:prstGeom>
        </p:spPr>
        <p:txBody>
          <a:bodyPr spcFirstLastPara="1" wrap="square" lIns="164125" tIns="164125" rIns="164125" bIns="164125" anchor="t"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pPr lvl="0"/>
            <a:r>
              <a:rPr lang="nb-NO"/>
              <a:t>Klikk for å redigere tekststiler i malen</a:t>
            </a:r>
          </a:p>
        </p:txBody>
      </p:sp>
      <p:sp>
        <p:nvSpPr>
          <p:cNvPr id="19" name="Google Shape;19;p4"/>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r>
              <a:rPr lang="nb-NO"/>
              <a:t>Klikk for å redigere tittelstil</a:t>
            </a:r>
            <a:endParaRPr/>
          </a:p>
        </p:txBody>
      </p:sp>
      <p:sp>
        <p:nvSpPr>
          <p:cNvPr id="22" name="Google Shape;22;p5"/>
          <p:cNvSpPr txBox="1">
            <a:spLocks noGrp="1"/>
          </p:cNvSpPr>
          <p:nvPr>
            <p:ph type="body" idx="1"/>
          </p:nvPr>
        </p:nvSpPr>
        <p:spPr>
          <a:xfrm>
            <a:off x="515409"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pPr lvl="0"/>
            <a:r>
              <a:rPr lang="nb-NO"/>
              <a:t>Klikk for å redigere tekststiler i malen</a:t>
            </a:r>
          </a:p>
        </p:txBody>
      </p:sp>
      <p:sp>
        <p:nvSpPr>
          <p:cNvPr id="23" name="Google Shape;23;p5"/>
          <p:cNvSpPr txBox="1">
            <a:spLocks noGrp="1"/>
          </p:cNvSpPr>
          <p:nvPr>
            <p:ph type="body" idx="2"/>
          </p:nvPr>
        </p:nvSpPr>
        <p:spPr>
          <a:xfrm>
            <a:off x="7990583"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pPr lvl="0"/>
            <a:r>
              <a:rPr lang="nb-NO"/>
              <a:t>Klikk for å redigere tekststiler i malen</a:t>
            </a:r>
          </a:p>
        </p:txBody>
      </p:sp>
      <p:sp>
        <p:nvSpPr>
          <p:cNvPr id="24" name="Google Shape;24;p5"/>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r>
              <a:rPr lang="nb-NO"/>
              <a:t>Klikk for å redigere tittelstil</a:t>
            </a:r>
            <a:endParaRPr/>
          </a:p>
        </p:txBody>
      </p:sp>
      <p:sp>
        <p:nvSpPr>
          <p:cNvPr id="27" name="Google Shape;27;p6"/>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15409" y="1154948"/>
            <a:ext cx="4643100" cy="1570800"/>
          </a:xfrm>
          <a:prstGeom prst="rect">
            <a:avLst/>
          </a:prstGeom>
        </p:spPr>
        <p:txBody>
          <a:bodyPr spcFirstLastPara="1" wrap="square" lIns="164125" tIns="164125" rIns="164125" bIns="164125" anchor="b" anchorCtr="0">
            <a:normAutofit/>
          </a:bodyPr>
          <a:lstStyle>
            <a:lvl1pPr lvl="0">
              <a:spcBef>
                <a:spcPts val="0"/>
              </a:spcBef>
              <a:spcAft>
                <a:spcPts val="0"/>
              </a:spcAft>
              <a:buSzPts val="4300"/>
              <a:buNone/>
              <a:defRPr sz="4300"/>
            </a:lvl1pPr>
            <a:lvl2pPr lvl="1">
              <a:spcBef>
                <a:spcPts val="0"/>
              </a:spcBef>
              <a:spcAft>
                <a:spcPts val="0"/>
              </a:spcAft>
              <a:buSzPts val="4300"/>
              <a:buNone/>
              <a:defRPr sz="4300"/>
            </a:lvl2pPr>
            <a:lvl3pPr lvl="2">
              <a:spcBef>
                <a:spcPts val="0"/>
              </a:spcBef>
              <a:spcAft>
                <a:spcPts val="0"/>
              </a:spcAft>
              <a:buSzPts val="4300"/>
              <a:buNone/>
              <a:defRPr sz="4300"/>
            </a:lvl3pPr>
            <a:lvl4pPr lvl="3">
              <a:spcBef>
                <a:spcPts val="0"/>
              </a:spcBef>
              <a:spcAft>
                <a:spcPts val="0"/>
              </a:spcAft>
              <a:buSzPts val="4300"/>
              <a:buNone/>
              <a:defRPr sz="4300"/>
            </a:lvl4pPr>
            <a:lvl5pPr lvl="4">
              <a:spcBef>
                <a:spcPts val="0"/>
              </a:spcBef>
              <a:spcAft>
                <a:spcPts val="0"/>
              </a:spcAft>
              <a:buSzPts val="4300"/>
              <a:buNone/>
              <a:defRPr sz="4300"/>
            </a:lvl5pPr>
            <a:lvl6pPr lvl="5">
              <a:spcBef>
                <a:spcPts val="0"/>
              </a:spcBef>
              <a:spcAft>
                <a:spcPts val="0"/>
              </a:spcAft>
              <a:buSzPts val="4300"/>
              <a:buNone/>
              <a:defRPr sz="4300"/>
            </a:lvl6pPr>
            <a:lvl7pPr lvl="6">
              <a:spcBef>
                <a:spcPts val="0"/>
              </a:spcBef>
              <a:spcAft>
                <a:spcPts val="0"/>
              </a:spcAft>
              <a:buSzPts val="4300"/>
              <a:buNone/>
              <a:defRPr sz="4300"/>
            </a:lvl7pPr>
            <a:lvl8pPr lvl="7">
              <a:spcBef>
                <a:spcPts val="0"/>
              </a:spcBef>
              <a:spcAft>
                <a:spcPts val="0"/>
              </a:spcAft>
              <a:buSzPts val="4300"/>
              <a:buNone/>
              <a:defRPr sz="4300"/>
            </a:lvl8pPr>
            <a:lvl9pPr lvl="8">
              <a:spcBef>
                <a:spcPts val="0"/>
              </a:spcBef>
              <a:spcAft>
                <a:spcPts val="0"/>
              </a:spcAft>
              <a:buSzPts val="4300"/>
              <a:buNone/>
              <a:defRPr sz="4300"/>
            </a:lvl9pPr>
          </a:lstStyle>
          <a:p>
            <a:r>
              <a:rPr lang="nb-NO"/>
              <a:t>Klikk for å redigere tittelstil</a:t>
            </a:r>
            <a:endParaRPr/>
          </a:p>
        </p:txBody>
      </p:sp>
      <p:sp>
        <p:nvSpPr>
          <p:cNvPr id="30" name="Google Shape;30;p7"/>
          <p:cNvSpPr txBox="1">
            <a:spLocks noGrp="1"/>
          </p:cNvSpPr>
          <p:nvPr>
            <p:ph type="body" idx="1"/>
          </p:nvPr>
        </p:nvSpPr>
        <p:spPr>
          <a:xfrm>
            <a:off x="515409" y="2888617"/>
            <a:ext cx="4643100" cy="6609000"/>
          </a:xfrm>
          <a:prstGeom prst="rect">
            <a:avLst/>
          </a:prstGeom>
        </p:spPr>
        <p:txBody>
          <a:bodyPr spcFirstLastPara="1" wrap="square" lIns="164125" tIns="164125" rIns="164125" bIns="164125" anchor="t" anchorCtr="0">
            <a:normAutofit/>
          </a:bodyPr>
          <a:lstStyle>
            <a:lvl1pPr marL="457200" lvl="0" indent="-368300">
              <a:spcBef>
                <a:spcPts val="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pPr lvl="0"/>
            <a:r>
              <a:rPr lang="nb-NO"/>
              <a:t>Klikk for å redigere tekststiler i malen</a:t>
            </a:r>
          </a:p>
        </p:txBody>
      </p:sp>
      <p:sp>
        <p:nvSpPr>
          <p:cNvPr id="31" name="Google Shape;31;p7"/>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810650" y="935745"/>
            <a:ext cx="10529400" cy="8503800"/>
          </a:xfrm>
          <a:prstGeom prst="rect">
            <a:avLst/>
          </a:prstGeom>
        </p:spPr>
        <p:txBody>
          <a:bodyPr spcFirstLastPara="1" wrap="square" lIns="164125" tIns="164125" rIns="164125" bIns="164125" anchor="ctr" anchorCtr="0">
            <a:normAutofit/>
          </a:bodyPr>
          <a:lstStyle>
            <a:lvl1pPr lvl="0">
              <a:spcBef>
                <a:spcPts val="0"/>
              </a:spcBef>
              <a:spcAft>
                <a:spcPts val="0"/>
              </a:spcAft>
              <a:buSzPts val="8600"/>
              <a:buNone/>
              <a:defRPr sz="8600"/>
            </a:lvl1pPr>
            <a:lvl2pPr lvl="1">
              <a:spcBef>
                <a:spcPts val="0"/>
              </a:spcBef>
              <a:spcAft>
                <a:spcPts val="0"/>
              </a:spcAft>
              <a:buSzPts val="8600"/>
              <a:buNone/>
              <a:defRPr sz="8600"/>
            </a:lvl2pPr>
            <a:lvl3pPr lvl="2">
              <a:spcBef>
                <a:spcPts val="0"/>
              </a:spcBef>
              <a:spcAft>
                <a:spcPts val="0"/>
              </a:spcAft>
              <a:buSzPts val="8600"/>
              <a:buNone/>
              <a:defRPr sz="8600"/>
            </a:lvl3pPr>
            <a:lvl4pPr lvl="3">
              <a:spcBef>
                <a:spcPts val="0"/>
              </a:spcBef>
              <a:spcAft>
                <a:spcPts val="0"/>
              </a:spcAft>
              <a:buSzPts val="8600"/>
              <a:buNone/>
              <a:defRPr sz="8600"/>
            </a:lvl4pPr>
            <a:lvl5pPr lvl="4">
              <a:spcBef>
                <a:spcPts val="0"/>
              </a:spcBef>
              <a:spcAft>
                <a:spcPts val="0"/>
              </a:spcAft>
              <a:buSzPts val="8600"/>
              <a:buNone/>
              <a:defRPr sz="8600"/>
            </a:lvl5pPr>
            <a:lvl6pPr lvl="5">
              <a:spcBef>
                <a:spcPts val="0"/>
              </a:spcBef>
              <a:spcAft>
                <a:spcPts val="0"/>
              </a:spcAft>
              <a:buSzPts val="8600"/>
              <a:buNone/>
              <a:defRPr sz="8600"/>
            </a:lvl6pPr>
            <a:lvl7pPr lvl="6">
              <a:spcBef>
                <a:spcPts val="0"/>
              </a:spcBef>
              <a:spcAft>
                <a:spcPts val="0"/>
              </a:spcAft>
              <a:buSzPts val="8600"/>
              <a:buNone/>
              <a:defRPr sz="8600"/>
            </a:lvl7pPr>
            <a:lvl8pPr lvl="7">
              <a:spcBef>
                <a:spcPts val="0"/>
              </a:spcBef>
              <a:spcAft>
                <a:spcPts val="0"/>
              </a:spcAft>
              <a:buSzPts val="8600"/>
              <a:buNone/>
              <a:defRPr sz="8600"/>
            </a:lvl8pPr>
            <a:lvl9pPr lvl="8">
              <a:spcBef>
                <a:spcPts val="0"/>
              </a:spcBef>
              <a:spcAft>
                <a:spcPts val="0"/>
              </a:spcAft>
              <a:buSzPts val="8600"/>
              <a:buNone/>
              <a:defRPr sz="8600"/>
            </a:lvl9pPr>
          </a:lstStyle>
          <a:p>
            <a:r>
              <a:rPr lang="nb-NO"/>
              <a:t>Klikk for å redigere tittelstil</a:t>
            </a:r>
            <a:endParaRPr/>
          </a:p>
        </p:txBody>
      </p:sp>
      <p:sp>
        <p:nvSpPr>
          <p:cNvPr id="34" name="Google Shape;34;p8"/>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spcFirstLastPara="1" wrap="square" lIns="164125" tIns="164125" rIns="164125" bIns="1641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439016" y="2563450"/>
            <a:ext cx="6688800" cy="30813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a:r>
              <a:rPr lang="nb-NO"/>
              <a:t>Klikk for å redigere tittelstil</a:t>
            </a:r>
            <a:endParaRPr/>
          </a:p>
        </p:txBody>
      </p:sp>
      <p:sp>
        <p:nvSpPr>
          <p:cNvPr id="38" name="Google Shape;38;p9"/>
          <p:cNvSpPr txBox="1">
            <a:spLocks noGrp="1"/>
          </p:cNvSpPr>
          <p:nvPr>
            <p:ph type="subTitle" idx="1"/>
          </p:nvPr>
        </p:nvSpPr>
        <p:spPr>
          <a:xfrm>
            <a:off x="439016" y="5826865"/>
            <a:ext cx="6688800" cy="25674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r>
              <a:rPr lang="nb-NO"/>
              <a:t>Klikk for å redigere undertittelstil i malen</a:t>
            </a:r>
            <a:endParaRPr/>
          </a:p>
        </p:txBody>
      </p:sp>
      <p:sp>
        <p:nvSpPr>
          <p:cNvPr id="39" name="Google Shape;39;p9"/>
          <p:cNvSpPr txBox="1">
            <a:spLocks noGrp="1"/>
          </p:cNvSpPr>
          <p:nvPr>
            <p:ph type="body" idx="2"/>
          </p:nvPr>
        </p:nvSpPr>
        <p:spPr>
          <a:xfrm>
            <a:off x="8167677" y="1505164"/>
            <a:ext cx="6344700" cy="7681200"/>
          </a:xfrm>
          <a:prstGeom prst="rect">
            <a:avLst/>
          </a:prstGeom>
        </p:spPr>
        <p:txBody>
          <a:bodyPr spcFirstLastPara="1" wrap="square" lIns="164125" tIns="164125" rIns="164125" bIns="164125" anchor="ctr"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pPr lvl="0"/>
            <a:r>
              <a:rPr lang="nb-NO"/>
              <a:t>Klikk for å redigere tekststiler i malen</a:t>
            </a:r>
          </a:p>
        </p:txBody>
      </p:sp>
      <p:sp>
        <p:nvSpPr>
          <p:cNvPr id="40" name="Google Shape;40;p9"/>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15409" y="8794266"/>
            <a:ext cx="9919200" cy="1257900"/>
          </a:xfrm>
          <a:prstGeom prst="rect">
            <a:avLst/>
          </a:prstGeom>
        </p:spPr>
        <p:txBody>
          <a:bodyPr spcFirstLastPara="1" wrap="square" lIns="164125" tIns="164125" rIns="164125" bIns="164125" anchor="ctr" anchorCtr="0">
            <a:normAutofit/>
          </a:bodyPr>
          <a:lstStyle>
            <a:lvl1pPr marL="457200" lvl="0" indent="-228600">
              <a:lnSpc>
                <a:spcPct val="100000"/>
              </a:lnSpc>
              <a:spcBef>
                <a:spcPts val="0"/>
              </a:spcBef>
              <a:spcAft>
                <a:spcPts val="0"/>
              </a:spcAft>
              <a:buSzPts val="3200"/>
              <a:buNone/>
              <a:defRPr/>
            </a:lvl1pPr>
          </a:lstStyle>
          <a:p>
            <a:pPr lvl="0"/>
            <a:r>
              <a:rPr lang="nb-NO"/>
              <a:t>Klikk for å redigere tekststiler i malen</a:t>
            </a:r>
          </a:p>
        </p:txBody>
      </p:sp>
      <p:sp>
        <p:nvSpPr>
          <p:cNvPr id="43" name="Google Shape;43;p10"/>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spcBef>
                <a:spcPts val="0"/>
              </a:spcBef>
              <a:spcAft>
                <a:spcPts val="0"/>
              </a:spcAft>
              <a:buClr>
                <a:schemeClr val="dk1"/>
              </a:buClr>
              <a:buSzPts val="5000"/>
              <a:buNone/>
              <a:defRPr sz="5000">
                <a:solidFill>
                  <a:schemeClr val="dk1"/>
                </a:solidFill>
              </a:defRPr>
            </a:lvl1pPr>
            <a:lvl2pPr lvl="1">
              <a:spcBef>
                <a:spcPts val="0"/>
              </a:spcBef>
              <a:spcAft>
                <a:spcPts val="0"/>
              </a:spcAft>
              <a:buClr>
                <a:schemeClr val="dk1"/>
              </a:buClr>
              <a:buSzPts val="5000"/>
              <a:buNone/>
              <a:defRPr sz="5000">
                <a:solidFill>
                  <a:schemeClr val="dk1"/>
                </a:solidFill>
              </a:defRPr>
            </a:lvl2pPr>
            <a:lvl3pPr lvl="2">
              <a:spcBef>
                <a:spcPts val="0"/>
              </a:spcBef>
              <a:spcAft>
                <a:spcPts val="0"/>
              </a:spcAft>
              <a:buClr>
                <a:schemeClr val="dk1"/>
              </a:buClr>
              <a:buSzPts val="5000"/>
              <a:buNone/>
              <a:defRPr sz="5000">
                <a:solidFill>
                  <a:schemeClr val="dk1"/>
                </a:solidFill>
              </a:defRPr>
            </a:lvl3pPr>
            <a:lvl4pPr lvl="3">
              <a:spcBef>
                <a:spcPts val="0"/>
              </a:spcBef>
              <a:spcAft>
                <a:spcPts val="0"/>
              </a:spcAft>
              <a:buClr>
                <a:schemeClr val="dk1"/>
              </a:buClr>
              <a:buSzPts val="5000"/>
              <a:buNone/>
              <a:defRPr sz="5000">
                <a:solidFill>
                  <a:schemeClr val="dk1"/>
                </a:solidFill>
              </a:defRPr>
            </a:lvl4pPr>
            <a:lvl5pPr lvl="4">
              <a:spcBef>
                <a:spcPts val="0"/>
              </a:spcBef>
              <a:spcAft>
                <a:spcPts val="0"/>
              </a:spcAft>
              <a:buClr>
                <a:schemeClr val="dk1"/>
              </a:buClr>
              <a:buSzPts val="5000"/>
              <a:buNone/>
              <a:defRPr sz="5000">
                <a:solidFill>
                  <a:schemeClr val="dk1"/>
                </a:solidFill>
              </a:defRPr>
            </a:lvl5pPr>
            <a:lvl6pPr lvl="5">
              <a:spcBef>
                <a:spcPts val="0"/>
              </a:spcBef>
              <a:spcAft>
                <a:spcPts val="0"/>
              </a:spcAft>
              <a:buClr>
                <a:schemeClr val="dk1"/>
              </a:buClr>
              <a:buSzPts val="5000"/>
              <a:buNone/>
              <a:defRPr sz="5000">
                <a:solidFill>
                  <a:schemeClr val="dk1"/>
                </a:solidFill>
              </a:defRPr>
            </a:lvl6pPr>
            <a:lvl7pPr lvl="6">
              <a:spcBef>
                <a:spcPts val="0"/>
              </a:spcBef>
              <a:spcAft>
                <a:spcPts val="0"/>
              </a:spcAft>
              <a:buClr>
                <a:schemeClr val="dk1"/>
              </a:buClr>
              <a:buSzPts val="5000"/>
              <a:buNone/>
              <a:defRPr sz="5000">
                <a:solidFill>
                  <a:schemeClr val="dk1"/>
                </a:solidFill>
              </a:defRPr>
            </a:lvl7pPr>
            <a:lvl8pPr lvl="7">
              <a:spcBef>
                <a:spcPts val="0"/>
              </a:spcBef>
              <a:spcAft>
                <a:spcPts val="0"/>
              </a:spcAft>
              <a:buClr>
                <a:schemeClr val="dk1"/>
              </a:buClr>
              <a:buSzPts val="5000"/>
              <a:buNone/>
              <a:defRPr sz="5000">
                <a:solidFill>
                  <a:schemeClr val="dk1"/>
                </a:solidFill>
              </a:defRPr>
            </a:lvl8pPr>
            <a:lvl9pPr lvl="8">
              <a:spcBef>
                <a:spcPts val="0"/>
              </a:spcBef>
              <a:spcAft>
                <a:spcPts val="0"/>
              </a:spcAft>
              <a:buClr>
                <a:schemeClr val="dk1"/>
              </a:buClr>
              <a:buSzPts val="5000"/>
              <a:buNone/>
              <a:defRPr sz="5000">
                <a:solidFill>
                  <a:schemeClr val="dk1"/>
                </a:solidFill>
              </a:defRPr>
            </a:lvl9pPr>
          </a:lstStyle>
          <a:p>
            <a:endParaRPr/>
          </a:p>
        </p:txBody>
      </p:sp>
      <p:sp>
        <p:nvSpPr>
          <p:cNvPr id="7" name="Google Shape;7;p1"/>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lvl="0" indent="-431800">
              <a:lnSpc>
                <a:spcPct val="115000"/>
              </a:lnSpc>
              <a:spcBef>
                <a:spcPts val="0"/>
              </a:spcBef>
              <a:spcAft>
                <a:spcPts val="0"/>
              </a:spcAft>
              <a:buClr>
                <a:schemeClr val="dk2"/>
              </a:buClr>
              <a:buSzPts val="3200"/>
              <a:buChar char="●"/>
              <a:defRPr sz="3200">
                <a:solidFill>
                  <a:schemeClr val="dk2"/>
                </a:solidFill>
              </a:defRPr>
            </a:lvl1pPr>
            <a:lvl2pPr marL="914400" lvl="1" indent="-387350">
              <a:lnSpc>
                <a:spcPct val="115000"/>
              </a:lnSpc>
              <a:spcBef>
                <a:spcPts val="0"/>
              </a:spcBef>
              <a:spcAft>
                <a:spcPts val="0"/>
              </a:spcAft>
              <a:buClr>
                <a:schemeClr val="dk2"/>
              </a:buClr>
              <a:buSzPts val="2500"/>
              <a:buChar char="○"/>
              <a:defRPr sz="2500">
                <a:solidFill>
                  <a:schemeClr val="dk2"/>
                </a:solidFill>
              </a:defRPr>
            </a:lvl2pPr>
            <a:lvl3pPr marL="1371600" lvl="2" indent="-387350">
              <a:lnSpc>
                <a:spcPct val="115000"/>
              </a:lnSpc>
              <a:spcBef>
                <a:spcPts val="0"/>
              </a:spcBef>
              <a:spcAft>
                <a:spcPts val="0"/>
              </a:spcAft>
              <a:buClr>
                <a:schemeClr val="dk2"/>
              </a:buClr>
              <a:buSzPts val="2500"/>
              <a:buChar char="■"/>
              <a:defRPr sz="2500">
                <a:solidFill>
                  <a:schemeClr val="dk2"/>
                </a:solidFill>
              </a:defRPr>
            </a:lvl3pPr>
            <a:lvl4pPr marL="1828800" lvl="3" indent="-387350">
              <a:lnSpc>
                <a:spcPct val="115000"/>
              </a:lnSpc>
              <a:spcBef>
                <a:spcPts val="0"/>
              </a:spcBef>
              <a:spcAft>
                <a:spcPts val="0"/>
              </a:spcAft>
              <a:buClr>
                <a:schemeClr val="dk2"/>
              </a:buClr>
              <a:buSzPts val="2500"/>
              <a:buChar char="●"/>
              <a:defRPr sz="2500">
                <a:solidFill>
                  <a:schemeClr val="dk2"/>
                </a:solidFill>
              </a:defRPr>
            </a:lvl4pPr>
            <a:lvl5pPr marL="2286000" lvl="4" indent="-387350">
              <a:lnSpc>
                <a:spcPct val="115000"/>
              </a:lnSpc>
              <a:spcBef>
                <a:spcPts val="0"/>
              </a:spcBef>
              <a:spcAft>
                <a:spcPts val="0"/>
              </a:spcAft>
              <a:buClr>
                <a:schemeClr val="dk2"/>
              </a:buClr>
              <a:buSzPts val="2500"/>
              <a:buChar char="○"/>
              <a:defRPr sz="2500">
                <a:solidFill>
                  <a:schemeClr val="dk2"/>
                </a:solidFill>
              </a:defRPr>
            </a:lvl5pPr>
            <a:lvl6pPr marL="2743200" lvl="5" indent="-387350">
              <a:lnSpc>
                <a:spcPct val="115000"/>
              </a:lnSpc>
              <a:spcBef>
                <a:spcPts val="0"/>
              </a:spcBef>
              <a:spcAft>
                <a:spcPts val="0"/>
              </a:spcAft>
              <a:buClr>
                <a:schemeClr val="dk2"/>
              </a:buClr>
              <a:buSzPts val="2500"/>
              <a:buChar char="■"/>
              <a:defRPr sz="2500">
                <a:solidFill>
                  <a:schemeClr val="dk2"/>
                </a:solidFill>
              </a:defRPr>
            </a:lvl6pPr>
            <a:lvl7pPr marL="3200400" lvl="6" indent="-387350">
              <a:lnSpc>
                <a:spcPct val="115000"/>
              </a:lnSpc>
              <a:spcBef>
                <a:spcPts val="0"/>
              </a:spcBef>
              <a:spcAft>
                <a:spcPts val="0"/>
              </a:spcAft>
              <a:buClr>
                <a:schemeClr val="dk2"/>
              </a:buClr>
              <a:buSzPts val="2500"/>
              <a:buChar char="●"/>
              <a:defRPr sz="2500">
                <a:solidFill>
                  <a:schemeClr val="dk2"/>
                </a:solidFill>
              </a:defRPr>
            </a:lvl7pPr>
            <a:lvl8pPr marL="3657600" lvl="7" indent="-387350">
              <a:lnSpc>
                <a:spcPct val="115000"/>
              </a:lnSpc>
              <a:spcBef>
                <a:spcPts val="0"/>
              </a:spcBef>
              <a:spcAft>
                <a:spcPts val="0"/>
              </a:spcAft>
              <a:buClr>
                <a:schemeClr val="dk2"/>
              </a:buClr>
              <a:buSzPts val="2500"/>
              <a:buChar char="○"/>
              <a:defRPr sz="2500">
                <a:solidFill>
                  <a:schemeClr val="dk2"/>
                </a:solidFill>
              </a:defRPr>
            </a:lvl8pPr>
            <a:lvl9pPr marL="4114800" lvl="8" indent="-387350">
              <a:lnSpc>
                <a:spcPct val="115000"/>
              </a:lnSpc>
              <a:spcBef>
                <a:spcPts val="0"/>
              </a:spcBef>
              <a:spcAft>
                <a:spcPts val="0"/>
              </a:spcAft>
              <a:buClr>
                <a:schemeClr val="dk2"/>
              </a:buClr>
              <a:buSzPts val="2500"/>
              <a:buChar char="■"/>
              <a:defRPr sz="2500">
                <a:solidFill>
                  <a:schemeClr val="dk2"/>
                </a:solidFill>
              </a:defRPr>
            </a:lvl9pPr>
          </a:lstStyle>
          <a:p>
            <a:endParaRPr/>
          </a:p>
        </p:txBody>
      </p:sp>
      <p:sp>
        <p:nvSpPr>
          <p:cNvPr id="8" name="Google Shape;8;p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lvl="0" algn="r">
              <a:buNone/>
              <a:defRPr sz="1800">
                <a:solidFill>
                  <a:schemeClr val="dk2"/>
                </a:solidFill>
              </a:defRPr>
            </a:lvl1pPr>
            <a:lvl2pPr lvl="1" algn="r">
              <a:buNone/>
              <a:defRPr sz="1800">
                <a:solidFill>
                  <a:schemeClr val="dk2"/>
                </a:solidFill>
              </a:defRPr>
            </a:lvl2pPr>
            <a:lvl3pPr lvl="2" algn="r">
              <a:buNone/>
              <a:defRPr sz="1800">
                <a:solidFill>
                  <a:schemeClr val="dk2"/>
                </a:solidFill>
              </a:defRPr>
            </a:lvl3pPr>
            <a:lvl4pPr lvl="3" algn="r">
              <a:buNone/>
              <a:defRPr sz="1800">
                <a:solidFill>
                  <a:schemeClr val="dk2"/>
                </a:solidFill>
              </a:defRPr>
            </a:lvl4pPr>
            <a:lvl5pPr lvl="4" algn="r">
              <a:buNone/>
              <a:defRPr sz="1800">
                <a:solidFill>
                  <a:schemeClr val="dk2"/>
                </a:solidFill>
              </a:defRPr>
            </a:lvl5pPr>
            <a:lvl6pPr lvl="5" algn="r">
              <a:buNone/>
              <a:defRPr sz="1800">
                <a:solidFill>
                  <a:schemeClr val="dk2"/>
                </a:solidFill>
              </a:defRPr>
            </a:lvl6pPr>
            <a:lvl7pPr lvl="6" algn="r">
              <a:buNone/>
              <a:defRPr sz="1800">
                <a:solidFill>
                  <a:schemeClr val="dk2"/>
                </a:solidFill>
              </a:defRPr>
            </a:lvl7pPr>
            <a:lvl8pPr lvl="7" algn="r">
              <a:buNone/>
              <a:defRPr sz="1800">
                <a:solidFill>
                  <a:schemeClr val="dk2"/>
                </a:solidFill>
              </a:defRPr>
            </a:lvl8pPr>
            <a:lvl9pPr lvl="8" algn="r">
              <a:buNone/>
              <a:defRPr sz="1800">
                <a:solidFill>
                  <a:schemeClr val="dk2"/>
                </a:solidFill>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482600" y="2861100"/>
            <a:ext cx="12154800" cy="4969800"/>
          </a:xfrm>
          <a:prstGeom prst="rect">
            <a:avLst/>
          </a:prstGeom>
          <a:solidFill>
            <a:schemeClr val="lt1"/>
          </a:solidFill>
          <a:ln w="76200" cap="flat" cmpd="sng">
            <a:solidFill>
              <a:schemeClr val="dk1"/>
            </a:solidFill>
            <a:prstDash val="solid"/>
            <a:round/>
            <a:headEnd type="none" w="sm" len="sm"/>
            <a:tailEnd type="none" w="sm" len="sm"/>
          </a:ln>
          <a:effectLst>
            <a:outerShdw blurRad="57150" dist="285750" dir="2700000" algn="bl" rotWithShape="0">
              <a:srgbClr val="000000">
                <a:alpha val="50000"/>
              </a:srgbClr>
            </a:outerShdw>
          </a:effectLst>
        </p:spPr>
        <p:txBody>
          <a:bodyPr spcFirstLastPara="1" wrap="square" lIns="164125" tIns="164125" rIns="164125" bIns="164125" anchor="ctr" anchorCtr="0">
            <a:normAutofit/>
          </a:bodyPr>
          <a:lstStyle/>
          <a:p>
            <a:pPr marL="0" lvl="0" indent="0" algn="ctr" rtl="0">
              <a:spcBef>
                <a:spcPts val="0"/>
              </a:spcBef>
              <a:spcAft>
                <a:spcPts val="0"/>
              </a:spcAft>
              <a:buNone/>
            </a:pPr>
            <a:r>
              <a:rPr lang="fr" sz="6000" b="1" dirty="0"/>
              <a:t>TARGET FOLDER</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nb-NO" sz="4000" dirty="0"/>
              <a:t>SRNTGT097</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fr" sz="4000" dirty="0"/>
              <a:t>OLENOGORSK SAM FACTORY, SRN</a:t>
            </a:r>
            <a:endParaRPr sz="4000" dirty="0"/>
          </a:p>
        </p:txBody>
      </p:sp>
      <p:sp>
        <p:nvSpPr>
          <p:cNvPr id="55" name="Google Shape;55;p13"/>
          <p:cNvSpPr txBox="1"/>
          <p:nvPr/>
        </p:nvSpPr>
        <p:spPr>
          <a:xfrm>
            <a:off x="5966700" y="99017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a:p>
            <a:pPr marL="0" lvl="0" indent="0" algn="ctr" rtl="0">
              <a:spcBef>
                <a:spcPts val="0"/>
              </a:spcBef>
              <a:spcAft>
                <a:spcPts val="0"/>
              </a:spcAft>
              <a:buNone/>
            </a:pPr>
            <a:r>
              <a:rPr lang="fr" b="1" dirty="0">
                <a:solidFill>
                  <a:srgbClr val="FF0000"/>
                </a:solidFill>
              </a:rPr>
              <a:t> REL TO CJTF-23</a:t>
            </a:r>
            <a:endParaRPr b="1">
              <a:solidFill>
                <a:srgbClr val="FF0000"/>
              </a:solidFill>
            </a:endParaRPr>
          </a:p>
        </p:txBody>
      </p:sp>
      <p:sp>
        <p:nvSpPr>
          <p:cNvPr id="56" name="Google Shape;56;p13"/>
          <p:cNvSpPr txBox="1"/>
          <p:nvPr/>
        </p:nvSpPr>
        <p:spPr>
          <a:xfrm>
            <a:off x="5966700" y="1758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en-US" b="1" dirty="0">
                <a:solidFill>
                  <a:srgbClr val="FF0000"/>
                </a:solidFill>
              </a:rPr>
              <a:t>OPAC CLASSIFIED</a:t>
            </a:r>
          </a:p>
          <a:p>
            <a:pPr lvl="0" algn="ctr"/>
            <a:r>
              <a:rPr lang="en-US" b="1" dirty="0">
                <a:solidFill>
                  <a:srgbClr val="FF0000"/>
                </a:solidFill>
              </a:rPr>
              <a:t> REL TO CJTF-23</a:t>
            </a:r>
          </a:p>
        </p:txBody>
      </p:sp>
      <p:pic>
        <p:nvPicPr>
          <p:cNvPr id="6" name="Picture 1" descr="D:\GIT PROJECTS\OPAT-background\Virtual Intelligence Service only logo.PNG"/>
          <p:cNvPicPr>
            <a:picLocks noChangeAspect="1" noChangeArrowheads="1"/>
          </p:cNvPicPr>
          <p:nvPr/>
        </p:nvPicPr>
        <p:blipFill>
          <a:blip r:embed="rId3"/>
          <a:srcRect/>
          <a:stretch>
            <a:fillRect/>
          </a:stretch>
        </p:blipFill>
        <p:spPr bwMode="auto">
          <a:xfrm>
            <a:off x="0" y="0"/>
            <a:ext cx="2225675" cy="1958975"/>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220"/>
        <p:cNvGrpSpPr/>
        <p:nvPr/>
      </p:nvGrpSpPr>
      <p:grpSpPr>
        <a:xfrm>
          <a:off x="0" y="0"/>
          <a:ext cx="0" cy="0"/>
          <a:chOff x="0" y="0"/>
          <a:chExt cx="0" cy="0"/>
        </a:xfrm>
      </p:grpSpPr>
      <p:graphicFrame>
        <p:nvGraphicFramePr>
          <p:cNvPr id="221" name="Google Shape;221;p24"/>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fr" sz="2000" b="1"/>
                        <a:t>[FACILITY NAME, COUNTRY CODE]</a:t>
                      </a:r>
                      <a:endParaRPr sz="2000" b="1"/>
                    </a:p>
                    <a:p>
                      <a:pPr marL="0" lvl="0" indent="0" algn="l" rtl="0">
                        <a:spcBef>
                          <a:spcPts val="0"/>
                        </a:spcBef>
                        <a:spcAft>
                          <a:spcPts val="0"/>
                        </a:spcAft>
                        <a:buNone/>
                      </a:pPr>
                      <a:r>
                        <a:rPr lang="fr" sz="2000" b="1"/>
                        <a:t>COLLOCATED FACILITY GRAPHIC</a:t>
                      </a:r>
                      <a:r>
                        <a:rPr lang="fr" sz="2000" b="1">
                          <a:solidFill>
                            <a:schemeClr val="dk1"/>
                          </a:solidFill>
                        </a:rPr>
                        <a:t>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sp>
        <p:nvSpPr>
          <p:cNvPr id="222" name="Google Shape;222;p24"/>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sp>
        <p:nvSpPr>
          <p:cNvPr id="223" name="Google Shape;223;p24"/>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227" name="Google Shape;227;p24"/>
          <p:cNvSpPr/>
          <p:nvPr/>
        </p:nvSpPr>
        <p:spPr>
          <a:xfrm rot="6727683">
            <a:off x="6891639" y="6806410"/>
            <a:ext cx="768520" cy="955517"/>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228" name="Google Shape;228;p24"/>
          <p:cNvSpPr/>
          <p:nvPr/>
        </p:nvSpPr>
        <p:spPr>
          <a:xfrm>
            <a:off x="5824730" y="5599900"/>
            <a:ext cx="2249631" cy="2196996"/>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med" len="med"/>
            <a:tailEnd type="none" w="med" len="med"/>
          </a:ln>
        </p:spPr>
        <p:txBody>
          <a:bodyPr/>
          <a:lstStyle/>
          <a:p>
            <a:endParaRPr lang="nb-NO"/>
          </a:p>
        </p:txBody>
      </p:sp>
      <p:sp>
        <p:nvSpPr>
          <p:cNvPr id="229" name="Google Shape;229;p24"/>
          <p:cNvSpPr/>
          <p:nvPr/>
        </p:nvSpPr>
        <p:spPr>
          <a:xfrm rot="-8527323">
            <a:off x="5215054" y="5130113"/>
            <a:ext cx="768569" cy="95546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grpSp>
        <p:nvGrpSpPr>
          <p:cNvPr id="230" name="Google Shape;230;p24"/>
          <p:cNvGrpSpPr/>
          <p:nvPr/>
        </p:nvGrpSpPr>
        <p:grpSpPr>
          <a:xfrm>
            <a:off x="2875975" y="3530000"/>
            <a:ext cx="2533050" cy="1733100"/>
            <a:chOff x="4206025" y="5185225"/>
            <a:chExt cx="2533050" cy="1733100"/>
          </a:xfrm>
        </p:grpSpPr>
        <p:sp>
          <p:nvSpPr>
            <p:cNvPr id="231" name="Google Shape;231;p24"/>
            <p:cNvSpPr txBox="1"/>
            <p:nvPr/>
          </p:nvSpPr>
          <p:spPr>
            <a:xfrm>
              <a:off x="4206025" y="51852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FACILITY NAME</a:t>
              </a:r>
              <a:endParaRPr b="1">
                <a:solidFill>
                  <a:schemeClr val="dk1"/>
                </a:solidFill>
              </a:endParaRPr>
            </a:p>
            <a:p>
              <a:pPr marL="0" lvl="0" indent="0" algn="l" rtl="0">
                <a:spcBef>
                  <a:spcPts val="0"/>
                </a:spcBef>
                <a:spcAft>
                  <a:spcPts val="0"/>
                </a:spcAft>
                <a:buNone/>
              </a:pPr>
              <a:r>
                <a:rPr lang="fr" b="1">
                  <a:solidFill>
                    <a:schemeClr val="dk1"/>
                  </a:solidFill>
                </a:rPr>
                <a:t>XXXXXXX</a:t>
              </a:r>
              <a:endParaRPr b="1">
                <a:solidFill>
                  <a:schemeClr val="dk1"/>
                </a:solidFill>
              </a:endParaRPr>
            </a:p>
          </p:txBody>
        </p:sp>
        <p:cxnSp>
          <p:nvCxnSpPr>
            <p:cNvPr id="232" name="Google Shape;232;p24"/>
            <p:cNvCxnSpPr>
              <a:stCxn id="231" idx="2"/>
            </p:cNvCxnSpPr>
            <p:nvPr/>
          </p:nvCxnSpPr>
          <p:spPr>
            <a:xfrm>
              <a:off x="5269375" y="5687425"/>
              <a:ext cx="1469700" cy="1230900"/>
            </a:xfrm>
            <a:prstGeom prst="straightConnector1">
              <a:avLst/>
            </a:prstGeom>
            <a:noFill/>
            <a:ln w="19050" cap="flat" cmpd="sng">
              <a:solidFill>
                <a:srgbClr val="000000"/>
              </a:solidFill>
              <a:prstDash val="solid"/>
              <a:round/>
              <a:headEnd type="none" w="med" len="med"/>
              <a:tailEnd type="none" w="med" len="med"/>
            </a:ln>
          </p:spPr>
        </p:cxnSp>
      </p:grpSp>
      <p:grpSp>
        <p:nvGrpSpPr>
          <p:cNvPr id="233" name="Google Shape;233;p24"/>
          <p:cNvGrpSpPr/>
          <p:nvPr/>
        </p:nvGrpSpPr>
        <p:grpSpPr>
          <a:xfrm>
            <a:off x="2984625" y="7317825"/>
            <a:ext cx="3765900" cy="502200"/>
            <a:chOff x="4162275" y="4096250"/>
            <a:chExt cx="3765900" cy="502200"/>
          </a:xfrm>
        </p:grpSpPr>
        <p:sp>
          <p:nvSpPr>
            <p:cNvPr id="234" name="Google Shape;234;p24"/>
            <p:cNvSpPr txBox="1"/>
            <p:nvPr/>
          </p:nvSpPr>
          <p:spPr>
            <a:xfrm>
              <a:off x="4162275" y="4096250"/>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FACILITY NAME</a:t>
              </a:r>
              <a:endParaRPr b="1">
                <a:solidFill>
                  <a:schemeClr val="dk1"/>
                </a:solidFill>
              </a:endParaRPr>
            </a:p>
            <a:p>
              <a:pPr marL="0" lvl="0" indent="0" algn="l" rtl="0">
                <a:spcBef>
                  <a:spcPts val="0"/>
                </a:spcBef>
                <a:spcAft>
                  <a:spcPts val="0"/>
                </a:spcAft>
                <a:buNone/>
              </a:pPr>
              <a:r>
                <a:rPr lang="fr" b="1">
                  <a:solidFill>
                    <a:schemeClr val="dk1"/>
                  </a:solidFill>
                </a:rPr>
                <a:t>XXXXXXX</a:t>
              </a:r>
              <a:endParaRPr b="1">
                <a:solidFill>
                  <a:schemeClr val="dk1"/>
                </a:solidFill>
              </a:endParaRPr>
            </a:p>
          </p:txBody>
        </p:sp>
        <p:cxnSp>
          <p:nvCxnSpPr>
            <p:cNvPr id="235" name="Google Shape;235;p24"/>
            <p:cNvCxnSpPr>
              <a:stCxn id="234" idx="3"/>
            </p:cNvCxnSpPr>
            <p:nvPr/>
          </p:nvCxnSpPr>
          <p:spPr>
            <a:xfrm rot="10800000" flipH="1">
              <a:off x="6288975" y="4231250"/>
              <a:ext cx="1639200" cy="116100"/>
            </a:xfrm>
            <a:prstGeom prst="straightConnector1">
              <a:avLst/>
            </a:prstGeom>
            <a:noFill/>
            <a:ln w="19050" cap="flat" cmpd="sng">
              <a:solidFill>
                <a:srgbClr val="000000"/>
              </a:solidFill>
              <a:prstDash val="solid"/>
              <a:round/>
              <a:headEnd type="none" w="med" len="med"/>
              <a:tailEnd type="none" w="med" len="med"/>
            </a:ln>
          </p:spPr>
        </p:cxnSp>
      </p:grpSp>
      <p:sp>
        <p:nvSpPr>
          <p:cNvPr id="236" name="Google Shape;236;p24"/>
          <p:cNvSpPr txBox="1"/>
          <p:nvPr/>
        </p:nvSpPr>
        <p:spPr>
          <a:xfrm>
            <a:off x="1193275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spcBef>
                <a:spcPts val="0"/>
              </a:spcBef>
              <a:spcAft>
                <a:spcPts val="0"/>
              </a:spcAft>
              <a:buNone/>
            </a:pPr>
            <a:r>
              <a:rPr lang="fr" b="1"/>
              <a:t>INSTALLATION OUTLINE</a:t>
            </a:r>
            <a:endParaRPr b="1"/>
          </a:p>
          <a:p>
            <a:pPr marL="0" lvl="0" indent="457200" algn="l" rtl="0">
              <a:spcBef>
                <a:spcPts val="0"/>
              </a:spcBef>
              <a:spcAft>
                <a:spcPts val="0"/>
              </a:spcAft>
              <a:buNone/>
            </a:pPr>
            <a:r>
              <a:rPr lang="fr" b="1"/>
              <a:t>FACILITY OUTLINE</a:t>
            </a:r>
            <a:endParaRPr b="1"/>
          </a:p>
        </p:txBody>
      </p:sp>
      <p:cxnSp>
        <p:nvCxnSpPr>
          <p:cNvPr id="237" name="Google Shape;237;p24"/>
          <p:cNvCxnSpPr/>
          <p:nvPr/>
        </p:nvCxnSpPr>
        <p:spPr>
          <a:xfrm>
            <a:off x="12038150" y="10346023"/>
            <a:ext cx="360000" cy="3600"/>
          </a:xfrm>
          <a:prstGeom prst="straightConnector1">
            <a:avLst/>
          </a:prstGeom>
          <a:noFill/>
          <a:ln w="28575" cap="flat" cmpd="sng">
            <a:solidFill>
              <a:schemeClr val="accent6"/>
            </a:solidFill>
            <a:prstDash val="solid"/>
            <a:round/>
            <a:headEnd type="none" w="med" len="med"/>
            <a:tailEnd type="none" w="med" len="med"/>
          </a:ln>
        </p:spPr>
      </p:cxnSp>
      <p:cxnSp>
        <p:nvCxnSpPr>
          <p:cNvPr id="238" name="Google Shape;238;p24"/>
          <p:cNvCxnSpPr/>
          <p:nvPr/>
        </p:nvCxnSpPr>
        <p:spPr>
          <a:xfrm>
            <a:off x="12038150" y="10554896"/>
            <a:ext cx="360000" cy="3600"/>
          </a:xfrm>
          <a:prstGeom prst="straightConnector1">
            <a:avLst/>
          </a:prstGeom>
          <a:noFill/>
          <a:ln w="28575" cap="flat" cmpd="sng">
            <a:solidFill>
              <a:srgbClr val="9E9E9E"/>
            </a:solidFill>
            <a:prstDash val="solid"/>
            <a:round/>
            <a:headEnd type="none" w="med" len="med"/>
            <a:tailEnd type="none" w="med" len="med"/>
          </a:ln>
        </p:spPr>
      </p:cxnSp>
      <p:pic>
        <p:nvPicPr>
          <p:cNvPr id="239" name="Google Shape;239;p2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21" name="Group 25">
            <a:extLst>
              <a:ext uri="{FF2B5EF4-FFF2-40B4-BE49-F238E27FC236}">
                <a16:creationId xmlns:a16="http://schemas.microsoft.com/office/drawing/2014/main" xmlns="" id="{9689C963-FBFE-F6A6-8CB8-ED90E7F3E0DA}"/>
              </a:ext>
            </a:extLst>
          </p:cNvPr>
          <p:cNvGrpSpPr/>
          <p:nvPr/>
        </p:nvGrpSpPr>
        <p:grpSpPr>
          <a:xfrm>
            <a:off x="14082163" y="2146524"/>
            <a:ext cx="559046" cy="692832"/>
            <a:chOff x="15526400" y="3343535"/>
            <a:chExt cx="1172983" cy="1324523"/>
          </a:xfrm>
        </p:grpSpPr>
        <p:sp>
          <p:nvSpPr>
            <p:cNvPr id="22"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43"/>
        <p:cNvGrpSpPr/>
        <p:nvPr/>
      </p:nvGrpSpPr>
      <p:grpSpPr>
        <a:xfrm>
          <a:off x="0" y="0"/>
          <a:ext cx="0" cy="0"/>
          <a:chOff x="0" y="0"/>
          <a:chExt cx="0" cy="0"/>
        </a:xfrm>
      </p:grpSpPr>
      <p:graphicFrame>
        <p:nvGraphicFramePr>
          <p:cNvPr id="244" name="Google Shape;244;p25"/>
          <p:cNvGraphicFramePr/>
          <p:nvPr/>
        </p:nvGraphicFramePr>
        <p:xfrm>
          <a:off x="0" y="0"/>
          <a:ext cx="15120000" cy="10755900"/>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28550">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[INSTALLATION NAME, COUNTRY CODE]</a:t>
                      </a:r>
                      <a:endParaRPr sz="2000" b="1"/>
                    </a:p>
                    <a:p>
                      <a:pPr marL="0" lvl="0" indent="0" algn="l" rtl="0">
                        <a:spcBef>
                          <a:spcPts val="0"/>
                        </a:spcBef>
                        <a:spcAft>
                          <a:spcPts val="0"/>
                        </a:spcAft>
                        <a:buNone/>
                      </a:pPr>
                      <a:r>
                        <a:rPr lang="fr" sz="2000" b="1"/>
                        <a:t>INSTALLATION OUTLINE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14600">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848850">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sp>
        <p:nvSpPr>
          <p:cNvPr id="248" name="Google Shape;248;p25"/>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med" len="med"/>
            <a:tailEnd type="none" w="med" len="med"/>
          </a:ln>
        </p:spPr>
        <p:txBody>
          <a:bodyPr/>
          <a:lstStyle/>
          <a:p>
            <a:endParaRPr lang="nb-NO"/>
          </a:p>
        </p:txBody>
      </p:sp>
      <p:sp>
        <p:nvSpPr>
          <p:cNvPr id="249" name="Google Shape;249;p25"/>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250" name="Google Shape;250;p25"/>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251" name="Google Shape;251;p25">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0" name="Group 25">
            <a:extLst>
              <a:ext uri="{FF2B5EF4-FFF2-40B4-BE49-F238E27FC236}">
                <a16:creationId xmlns:a16="http://schemas.microsoft.com/office/drawing/2014/main" xmlns="" id="{9689C963-FBFE-F6A6-8CB8-ED90E7F3E0DA}"/>
              </a:ext>
            </a:extLst>
          </p:cNvPr>
          <p:cNvGrpSpPr/>
          <p:nvPr/>
        </p:nvGrpSpPr>
        <p:grpSpPr>
          <a:xfrm>
            <a:off x="14082163" y="2146524"/>
            <a:ext cx="559046" cy="692832"/>
            <a:chOff x="15526400" y="3343535"/>
            <a:chExt cx="1172983" cy="1324523"/>
          </a:xfrm>
        </p:grpSpPr>
        <p:sp>
          <p:nvSpPr>
            <p:cNvPr id="11"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86"/>
        <p:cNvGrpSpPr/>
        <p:nvPr/>
      </p:nvGrpSpPr>
      <p:grpSpPr>
        <a:xfrm>
          <a:off x="0" y="0"/>
          <a:ext cx="0" cy="0"/>
          <a:chOff x="0" y="0"/>
          <a:chExt cx="0" cy="0"/>
        </a:xfrm>
      </p:grpSpPr>
      <p:graphicFrame>
        <p:nvGraphicFramePr>
          <p:cNvPr id="87" name="Google Shape;87;p16"/>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[FACILITY NAME, COUNTRY CODE]</a:t>
                      </a:r>
                      <a:endParaRPr sz="2000" b="1"/>
                    </a:p>
                    <a:p>
                      <a:pPr marL="0" lvl="0" indent="0" algn="l" rtl="0">
                        <a:spcBef>
                          <a:spcPts val="0"/>
                        </a:spcBef>
                        <a:spcAft>
                          <a:spcPts val="0"/>
                        </a:spcAft>
                        <a:buNone/>
                      </a:pPr>
                      <a:r>
                        <a:rPr lang="fr" sz="2000" b="1"/>
                        <a:t>COLLOCATED FACILITY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grpSp>
        <p:nvGrpSpPr>
          <p:cNvPr id="91" name="Google Shape;91;p16"/>
          <p:cNvGrpSpPr/>
          <p:nvPr/>
        </p:nvGrpSpPr>
        <p:grpSpPr>
          <a:xfrm>
            <a:off x="2731650" y="3637400"/>
            <a:ext cx="3315750" cy="2171100"/>
            <a:chOff x="3452100" y="4683025"/>
            <a:chExt cx="3315750" cy="2171100"/>
          </a:xfrm>
        </p:grpSpPr>
        <p:sp>
          <p:nvSpPr>
            <p:cNvPr id="92" name="Google Shape;92;p16"/>
            <p:cNvSpPr txBox="1"/>
            <p:nvPr/>
          </p:nvSpPr>
          <p:spPr>
            <a:xfrm>
              <a:off x="3452100" y="46830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FACILITY NAME</a:t>
              </a:r>
              <a:endParaRPr b="1">
                <a:solidFill>
                  <a:schemeClr val="dk1"/>
                </a:solidFill>
              </a:endParaRPr>
            </a:p>
            <a:p>
              <a:pPr marL="0" lvl="0" indent="0" algn="l" rtl="0">
                <a:spcBef>
                  <a:spcPts val="0"/>
                </a:spcBef>
                <a:spcAft>
                  <a:spcPts val="0"/>
                </a:spcAft>
                <a:buNone/>
              </a:pPr>
              <a:r>
                <a:rPr lang="fr" b="1">
                  <a:solidFill>
                    <a:schemeClr val="dk1"/>
                  </a:solidFill>
                </a:rPr>
                <a:t>XXXXCDXXXX/CDX01</a:t>
              </a:r>
              <a:endParaRPr b="1">
                <a:solidFill>
                  <a:schemeClr val="dk1"/>
                </a:solidFill>
              </a:endParaRPr>
            </a:p>
          </p:txBody>
        </p:sp>
        <p:cxnSp>
          <p:nvCxnSpPr>
            <p:cNvPr id="93" name="Google Shape;93;p16"/>
            <p:cNvCxnSpPr>
              <a:stCxn id="92" idx="2"/>
            </p:cNvCxnSpPr>
            <p:nvPr/>
          </p:nvCxnSpPr>
          <p:spPr>
            <a:xfrm>
              <a:off x="4515450" y="5185225"/>
              <a:ext cx="2252400" cy="1668900"/>
            </a:xfrm>
            <a:prstGeom prst="straightConnector1">
              <a:avLst/>
            </a:prstGeom>
            <a:noFill/>
            <a:ln w="19050" cap="flat" cmpd="sng">
              <a:solidFill>
                <a:srgbClr val="000000"/>
              </a:solidFill>
              <a:prstDash val="solid"/>
              <a:round/>
              <a:headEnd type="none" w="med" len="med"/>
              <a:tailEnd type="none" w="med" len="med"/>
            </a:ln>
          </p:spPr>
        </p:cxnSp>
      </p:grpSp>
      <p:sp>
        <p:nvSpPr>
          <p:cNvPr id="94" name="Google Shape;94;p16"/>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95" name="Google Shape;95;p16"/>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96" name="Google Shape;96;p16"/>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97" name="Google Shape;97;p16">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3" name="Group 25">
            <a:extLst>
              <a:ext uri="{FF2B5EF4-FFF2-40B4-BE49-F238E27FC236}">
                <a16:creationId xmlns:a16="http://schemas.microsoft.com/office/drawing/2014/main" xmlns="" id="{9689C963-FBFE-F6A6-8CB8-ED90E7F3E0DA}"/>
              </a:ext>
            </a:extLst>
          </p:cNvPr>
          <p:cNvGrpSpPr/>
          <p:nvPr/>
        </p:nvGrpSpPr>
        <p:grpSpPr>
          <a:xfrm>
            <a:off x="14082163" y="2146524"/>
            <a:ext cx="559046" cy="692832"/>
            <a:chOff x="15526400" y="3343535"/>
            <a:chExt cx="1172983" cy="1324523"/>
          </a:xfrm>
        </p:grpSpPr>
        <p:sp>
          <p:nvSpPr>
            <p:cNvPr id="14"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01"/>
        <p:cNvGrpSpPr/>
        <p:nvPr/>
      </p:nvGrpSpPr>
      <p:grpSpPr>
        <a:xfrm>
          <a:off x="0" y="0"/>
          <a:ext cx="0" cy="0"/>
          <a:chOff x="0" y="0"/>
          <a:chExt cx="0" cy="0"/>
        </a:xfrm>
      </p:grpSpPr>
      <p:graphicFrame>
        <p:nvGraphicFramePr>
          <p:cNvPr id="102" name="Google Shape;102;p17"/>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[FACILITY NAME, COUNTRY CODE]</a:t>
                      </a:r>
                      <a:endParaRPr sz="2000" b="1"/>
                    </a:p>
                    <a:p>
                      <a:pPr marL="0" lvl="0" indent="0" algn="l" rtl="0">
                        <a:spcBef>
                          <a:spcPts val="0"/>
                        </a:spcBef>
                        <a:spcAft>
                          <a:spcPts val="0"/>
                        </a:spcAft>
                        <a:buNone/>
                      </a:pPr>
                      <a:r>
                        <a:rPr lang="fr" sz="2000" b="1"/>
                        <a:t>CRITICAL ELEMENT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grpSp>
        <p:nvGrpSpPr>
          <p:cNvPr id="103" name="Google Shape;103;p17"/>
          <p:cNvGrpSpPr/>
          <p:nvPr/>
        </p:nvGrpSpPr>
        <p:grpSpPr>
          <a:xfrm>
            <a:off x="5433300" y="3550225"/>
            <a:ext cx="3186600" cy="2358900"/>
            <a:chOff x="3452100" y="4159825"/>
            <a:chExt cx="3186600" cy="2358900"/>
          </a:xfrm>
        </p:grpSpPr>
        <p:sp>
          <p:nvSpPr>
            <p:cNvPr id="104" name="Google Shape;104;p17"/>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05" name="Google Shape;105;p17"/>
            <p:cNvCxnSpPr>
              <a:stCxn id="104"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grpSp>
        <p:nvGrpSpPr>
          <p:cNvPr id="109" name="Google Shape;109;p17"/>
          <p:cNvGrpSpPr/>
          <p:nvPr/>
        </p:nvGrpSpPr>
        <p:grpSpPr>
          <a:xfrm>
            <a:off x="1959275" y="7481450"/>
            <a:ext cx="4573200" cy="1025400"/>
            <a:chOff x="1959275" y="7481450"/>
            <a:chExt cx="4573200" cy="1025400"/>
          </a:xfrm>
        </p:grpSpPr>
        <p:sp>
          <p:nvSpPr>
            <p:cNvPr id="110" name="Google Shape;110;p17"/>
            <p:cNvSpPr txBox="1"/>
            <p:nvPr/>
          </p:nvSpPr>
          <p:spPr>
            <a:xfrm>
              <a:off x="1959275" y="7481450"/>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CE2</a:t>
              </a:r>
              <a:endParaRPr b="1">
                <a:solidFill>
                  <a:schemeClr val="dk1"/>
                </a:solidFill>
              </a:endParaRPr>
            </a:p>
            <a:p>
              <a:pPr marL="0" lvl="0" indent="0" algn="l" rtl="0">
                <a:spcBef>
                  <a:spcPts val="0"/>
                </a:spcBef>
                <a:spcAft>
                  <a:spcPts val="0"/>
                </a:spcAft>
                <a:buNone/>
              </a:pPr>
              <a:r>
                <a:rPr lang="fr" b="1">
                  <a:solidFill>
                    <a:schemeClr val="dk1"/>
                  </a:solidFill>
                </a:rPr>
                <a:t>SUPPORT BLDG 02</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11" name="Google Shape;111;p17"/>
            <p:cNvCxnSpPr>
              <a:stCxn id="110" idx="3"/>
            </p:cNvCxnSpPr>
            <p:nvPr/>
          </p:nvCxnSpPr>
          <p:spPr>
            <a:xfrm rot="10800000" flipH="1">
              <a:off x="5145875" y="7713650"/>
              <a:ext cx="1386600" cy="280500"/>
            </a:xfrm>
            <a:prstGeom prst="straightConnector1">
              <a:avLst/>
            </a:prstGeom>
            <a:noFill/>
            <a:ln w="19050" cap="flat" cmpd="sng">
              <a:solidFill>
                <a:srgbClr val="000000"/>
              </a:solidFill>
              <a:prstDash val="solid"/>
              <a:round/>
              <a:headEnd type="none" w="med" len="med"/>
              <a:tailEnd type="none" w="med" len="med"/>
            </a:ln>
          </p:spPr>
        </p:cxnSp>
      </p:grpSp>
      <p:sp>
        <p:nvSpPr>
          <p:cNvPr id="112" name="Google Shape;112;p17"/>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113" name="Google Shape;113;p17"/>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14" name="Google Shape;114;p17"/>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15" name="Google Shape;115;p1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6" name="Group 25">
            <a:extLst>
              <a:ext uri="{FF2B5EF4-FFF2-40B4-BE49-F238E27FC236}">
                <a16:creationId xmlns:a16="http://schemas.microsoft.com/office/drawing/2014/main" xmlns="" id="{9689C963-FBFE-F6A6-8CB8-ED90E7F3E0DA}"/>
              </a:ext>
            </a:extLst>
          </p:cNvPr>
          <p:cNvGrpSpPr/>
          <p:nvPr/>
        </p:nvGrpSpPr>
        <p:grpSpPr>
          <a:xfrm>
            <a:off x="14082163" y="2146524"/>
            <a:ext cx="559046" cy="692832"/>
            <a:chOff x="15526400" y="3343535"/>
            <a:chExt cx="1172983" cy="1324523"/>
          </a:xfrm>
        </p:grpSpPr>
        <p:sp>
          <p:nvSpPr>
            <p:cNvPr id="17"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19"/>
        <p:cNvGrpSpPr/>
        <p:nvPr/>
      </p:nvGrpSpPr>
      <p:grpSpPr>
        <a:xfrm>
          <a:off x="0" y="0"/>
          <a:ext cx="0" cy="0"/>
          <a:chOff x="0" y="0"/>
          <a:chExt cx="0" cy="0"/>
        </a:xfrm>
      </p:grpSpPr>
      <p:graphicFrame>
        <p:nvGraphicFramePr>
          <p:cNvPr id="120" name="Google Shape;120;p18"/>
          <p:cNvGraphicFramePr/>
          <p:nvPr/>
        </p:nvGraphicFramePr>
        <p:xfrm>
          <a:off x="0" y="0"/>
          <a:ext cx="15120000" cy="10695556"/>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1093507">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[FACILITY NAME, COUNTRY CODE]</a:t>
                      </a:r>
                      <a:endParaRPr sz="2000" b="1"/>
                    </a:p>
                    <a:p>
                      <a:pPr marL="0" lvl="0" indent="0" algn="l" rtl="0">
                        <a:spcBef>
                          <a:spcPts val="0"/>
                        </a:spcBef>
                        <a:spcAft>
                          <a:spcPts val="0"/>
                        </a:spcAft>
                        <a:buNone/>
                      </a:pPr>
                      <a:r>
                        <a:rPr lang="fr" sz="2000" b="1"/>
                        <a:t>CRITICAL ELEMENT GRAPHIC [X]</a:t>
                      </a:r>
                      <a:endParaRPr sz="2000" b="1"/>
                    </a:p>
                    <a:p>
                      <a:pPr marL="0" lvl="0" indent="0" algn="l" rtl="0">
                        <a:spcBef>
                          <a:spcPts val="0"/>
                        </a:spcBef>
                        <a:spcAft>
                          <a:spcPts val="0"/>
                        </a:spcAft>
                        <a:buNone/>
                      </a:pPr>
                      <a:r>
                        <a:rPr lang="fr" sz="2000" b="1"/>
                        <a:t>SPLIT REFERENCE 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073752">
                <a:tc vMerge="1">
                  <a:txBody>
                    <a:bodyPr/>
                    <a:lstStyle/>
                    <a:p>
                      <a:endParaRPr lang="nb-NO"/>
                    </a:p>
                  </a:txBody>
                  <a:tcPr/>
                </a:tc>
                <a:tc>
                  <a:txBody>
                    <a:bodyPr/>
                    <a:lstStyle/>
                    <a:p>
                      <a:pPr marL="0" lvl="0" indent="0" algn="l" rtl="0">
                        <a:spcBef>
                          <a:spcPts val="0"/>
                        </a:spcBef>
                        <a:spcAft>
                          <a:spcPts val="0"/>
                        </a:spcAft>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524554">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grpSp>
        <p:nvGrpSpPr>
          <p:cNvPr id="124" name="Google Shape;124;p18"/>
          <p:cNvGrpSpPr/>
          <p:nvPr/>
        </p:nvGrpSpPr>
        <p:grpSpPr>
          <a:xfrm>
            <a:off x="4979550" y="4412225"/>
            <a:ext cx="3925350" cy="1236300"/>
            <a:chOff x="4979550" y="4412225"/>
            <a:chExt cx="3925350" cy="1236300"/>
          </a:xfrm>
        </p:grpSpPr>
        <p:cxnSp>
          <p:nvCxnSpPr>
            <p:cNvPr id="125" name="Google Shape;125;p18"/>
            <p:cNvCxnSpPr>
              <a:stCxn id="126" idx="3"/>
              <a:endCxn id="127"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26" name="Google Shape;126;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1 OF 2</a:t>
              </a:r>
              <a:endParaRPr b="1">
                <a:solidFill>
                  <a:schemeClr val="dk1"/>
                </a:solidFill>
              </a:endParaRPr>
            </a:p>
          </p:txBody>
        </p:sp>
        <p:sp>
          <p:nvSpPr>
            <p:cNvPr id="127" name="Google Shape;127;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28" name="Google Shape;128;p18"/>
          <p:cNvGrpSpPr/>
          <p:nvPr/>
        </p:nvGrpSpPr>
        <p:grpSpPr>
          <a:xfrm>
            <a:off x="3071075" y="6504250"/>
            <a:ext cx="3925350" cy="1236300"/>
            <a:chOff x="4979550" y="4412225"/>
            <a:chExt cx="3925350" cy="1236300"/>
          </a:xfrm>
        </p:grpSpPr>
        <p:cxnSp>
          <p:nvCxnSpPr>
            <p:cNvPr id="129" name="Google Shape;129;p18"/>
            <p:cNvCxnSpPr>
              <a:stCxn id="130" idx="3"/>
              <a:endCxn id="131"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30" name="Google Shape;130;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2 OF 2</a:t>
              </a:r>
              <a:endParaRPr b="1">
                <a:solidFill>
                  <a:schemeClr val="dk1"/>
                </a:solidFill>
              </a:endParaRPr>
            </a:p>
          </p:txBody>
        </p:sp>
        <p:sp>
          <p:nvSpPr>
            <p:cNvPr id="131" name="Google Shape;131;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32" name="Google Shape;132;p18"/>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133" name="Google Shape;133;p18"/>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34" name="Google Shape;134;p18"/>
          <p:cNvSpPr txBox="1"/>
          <p:nvPr/>
        </p:nvSpPr>
        <p:spPr>
          <a:xfrm>
            <a:off x="99300" y="23033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35" name="Google Shape;135;p18">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8" name="Group 25">
            <a:extLst>
              <a:ext uri="{FF2B5EF4-FFF2-40B4-BE49-F238E27FC236}">
                <a16:creationId xmlns:a16="http://schemas.microsoft.com/office/drawing/2014/main" xmlns="" id="{9689C963-FBFE-F6A6-8CB8-ED90E7F3E0DA}"/>
              </a:ext>
            </a:extLst>
          </p:cNvPr>
          <p:cNvGrpSpPr/>
          <p:nvPr/>
        </p:nvGrpSpPr>
        <p:grpSpPr>
          <a:xfrm>
            <a:off x="14061615" y="2331458"/>
            <a:ext cx="559046" cy="692832"/>
            <a:chOff x="15526400" y="3343535"/>
            <a:chExt cx="1172983" cy="1324523"/>
          </a:xfrm>
        </p:grpSpPr>
        <p:sp>
          <p:nvSpPr>
            <p:cNvPr id="19"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39"/>
        <p:cNvGrpSpPr/>
        <p:nvPr/>
      </p:nvGrpSpPr>
      <p:grpSpPr>
        <a:xfrm>
          <a:off x="0" y="0"/>
          <a:ext cx="0" cy="0"/>
          <a:chOff x="0" y="0"/>
          <a:chExt cx="0" cy="0"/>
        </a:xfrm>
      </p:grpSpPr>
      <p:graphicFrame>
        <p:nvGraphicFramePr>
          <p:cNvPr id="140" name="Google Shape;140;p19"/>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[FACILITY NAME, COUNTRY CODE]</a:t>
                      </a:r>
                      <a:endParaRPr sz="2000" b="1"/>
                    </a:p>
                    <a:p>
                      <a:pPr marL="0" lvl="0" indent="0" algn="l" rtl="0">
                        <a:spcBef>
                          <a:spcPts val="0"/>
                        </a:spcBef>
                        <a:spcAft>
                          <a:spcPts val="0"/>
                        </a:spcAft>
                        <a:buNone/>
                      </a:pPr>
                      <a:r>
                        <a:rPr lang="fr" sz="2000" b="1"/>
                        <a:t>CRITICAL ELEMENT GRAPHIC SPLIT [X] OF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grpSp>
        <p:nvGrpSpPr>
          <p:cNvPr id="144" name="Google Shape;144;p19"/>
          <p:cNvGrpSpPr/>
          <p:nvPr/>
        </p:nvGrpSpPr>
        <p:grpSpPr>
          <a:xfrm>
            <a:off x="3753425" y="3342425"/>
            <a:ext cx="3186600" cy="2358900"/>
            <a:chOff x="3452100" y="4159825"/>
            <a:chExt cx="3186600" cy="2358900"/>
          </a:xfrm>
        </p:grpSpPr>
        <p:sp>
          <p:nvSpPr>
            <p:cNvPr id="145" name="Google Shape;145;p19"/>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46" name="Google Shape;146;p19"/>
            <p:cNvCxnSpPr>
              <a:stCxn id="145"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sp>
        <p:nvSpPr>
          <p:cNvPr id="147" name="Google Shape;147;p19"/>
          <p:cNvSpPr/>
          <p:nvPr/>
        </p:nvSpPr>
        <p:spPr>
          <a:xfrm>
            <a:off x="846775" y="2500725"/>
            <a:ext cx="8999883" cy="729003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148" name="Google Shape;148;p19"/>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49" name="Google Shape;149;p19"/>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50" name="Google Shape;150;p19">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3" name="Group 25">
            <a:extLst>
              <a:ext uri="{FF2B5EF4-FFF2-40B4-BE49-F238E27FC236}">
                <a16:creationId xmlns:a16="http://schemas.microsoft.com/office/drawing/2014/main" xmlns="" id="{9689C963-FBFE-F6A6-8CB8-ED90E7F3E0DA}"/>
              </a:ext>
            </a:extLst>
          </p:cNvPr>
          <p:cNvGrpSpPr/>
          <p:nvPr/>
        </p:nvGrpSpPr>
        <p:grpSpPr>
          <a:xfrm>
            <a:off x="14082163" y="2146524"/>
            <a:ext cx="559046" cy="692832"/>
            <a:chOff x="15526400" y="3343535"/>
            <a:chExt cx="1172983" cy="1324523"/>
          </a:xfrm>
        </p:grpSpPr>
        <p:sp>
          <p:nvSpPr>
            <p:cNvPr id="14"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ACRONYMS</a:t>
            </a:r>
            <a:endParaRPr sz="4200" b="1" u="sng">
              <a:solidFill>
                <a:schemeClr val="dk1"/>
              </a:solidFill>
            </a:endParaRPr>
          </a:p>
        </p:txBody>
      </p:sp>
      <p:graphicFrame>
        <p:nvGraphicFramePr>
          <p:cNvPr id="275" name="Google Shape;275;p27"/>
          <p:cNvGraphicFramePr/>
          <p:nvPr/>
        </p:nvGraphicFramePr>
        <p:xfrm>
          <a:off x="952500" y="2088750"/>
          <a:ext cx="13215000" cy="8173050"/>
        </p:xfrm>
        <a:graphic>
          <a:graphicData uri="http://schemas.openxmlformats.org/drawingml/2006/table">
            <a:tbl>
              <a:tblPr>
                <a:noFill/>
                <a:tableStyleId>{AE7EAA58-4EDA-4114-B047-75ABB572CC32}</a:tableStyleId>
              </a:tblPr>
              <a:tblGrid>
                <a:gridCol w="2170925">
                  <a:extLst>
                    <a:ext uri="{9D8B030D-6E8A-4147-A177-3AD203B41FA5}">
                      <a16:colId xmlns:a16="http://schemas.microsoft.com/office/drawing/2014/main" xmlns="" val="20000"/>
                    </a:ext>
                  </a:extLst>
                </a:gridCol>
                <a:gridCol w="3284625">
                  <a:extLst>
                    <a:ext uri="{9D8B030D-6E8A-4147-A177-3AD203B41FA5}">
                      <a16:colId xmlns:a16="http://schemas.microsoft.com/office/drawing/2014/main" xmlns="" val="20001"/>
                    </a:ext>
                  </a:extLst>
                </a:gridCol>
                <a:gridCol w="7759450">
                  <a:extLst>
                    <a:ext uri="{9D8B030D-6E8A-4147-A177-3AD203B41FA5}">
                      <a16:colId xmlns:a16="http://schemas.microsoft.com/office/drawing/2014/main" xmlns="" val="20002"/>
                    </a:ext>
                  </a:extLst>
                </a:gridCol>
              </a:tblGrid>
              <a:tr h="520700">
                <a:tc>
                  <a:txBody>
                    <a:bodyPr/>
                    <a:lstStyle/>
                    <a:p>
                      <a:pPr marL="0" lvl="0" indent="0" algn="ctr" rtl="0">
                        <a:spcBef>
                          <a:spcPts val="0"/>
                        </a:spcBef>
                        <a:spcAft>
                          <a:spcPts val="0"/>
                        </a:spcAft>
                        <a:buNone/>
                      </a:pPr>
                      <a:r>
                        <a:rPr lang="fr" sz="1600" b="1">
                          <a:solidFill>
                            <a:schemeClr val="lt1"/>
                          </a:solidFill>
                        </a:rPr>
                        <a:t>ACRONYM</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MEANING</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extLst>
                  <a:ext uri="{0D108BD9-81ED-4DB2-BD59-A6C34878D82A}">
                    <a16:rowId xmlns:a16="http://schemas.microsoft.com/office/drawing/2014/main" xmlns="" val="10000"/>
                  </a:ext>
                </a:extLst>
              </a:tr>
              <a:tr h="446300">
                <a:tc>
                  <a:txBody>
                    <a:bodyPr/>
                    <a:lstStyle/>
                    <a:p>
                      <a:pPr marL="0" lvl="0" indent="0" algn="ctr" rtl="0">
                        <a:spcBef>
                          <a:spcPts val="0"/>
                        </a:spcBef>
                        <a:spcAft>
                          <a:spcPts val="0"/>
                        </a:spcAft>
                        <a:buNone/>
                      </a:pPr>
                      <a:r>
                        <a:rPr lang="fr" b="1"/>
                        <a:t>BE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Basic Encyclopedia Number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Alpha/numeric code unique to an installation for incorporation within various national and tactical systems.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1"/>
                  </a:ext>
                </a:extLst>
              </a:tr>
              <a:tr h="446300">
                <a:tc>
                  <a:txBody>
                    <a:bodyPr/>
                    <a:lstStyle/>
                    <a:p>
                      <a:pPr marL="0" lvl="0" indent="0" algn="ctr" rtl="0">
                        <a:spcBef>
                          <a:spcPts val="0"/>
                        </a:spcBef>
                        <a:spcAft>
                          <a:spcPts val="0"/>
                        </a:spcAft>
                        <a:buNone/>
                      </a:pPr>
                      <a:r>
                        <a:rPr lang="fr" b="1"/>
                        <a:t>CATCODE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Category 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data Element that classifies the function and purpose of an installation or a facility.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2"/>
                  </a:ext>
                </a:extLst>
              </a:tr>
              <a:tr h="446300">
                <a:tc>
                  <a:txBody>
                    <a:bodyPr/>
                    <a:lstStyle/>
                    <a:p>
                      <a:pPr marL="0" lvl="0" indent="0" algn="ctr" rtl="0">
                        <a:spcBef>
                          <a:spcPts val="0"/>
                        </a:spcBef>
                        <a:spcAft>
                          <a:spcPts val="0"/>
                        </a:spcAft>
                        <a:buNone/>
                      </a:pPr>
                      <a:r>
                        <a:rPr lang="fr" b="1"/>
                        <a:t>MIDB</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Modernized Integrated Database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database comprised of information on facilities of military significance, military forces, and related equipment. </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3"/>
                  </a:ext>
                </a:extLst>
              </a:tr>
              <a:tr h="446300">
                <a:tc>
                  <a:txBody>
                    <a:bodyPr/>
                    <a:lstStyle/>
                    <a:p>
                      <a:pPr marL="0" lvl="0" indent="0" algn="ctr" rtl="0">
                        <a:spcBef>
                          <a:spcPts val="0"/>
                        </a:spcBef>
                        <a:spcAft>
                          <a:spcPts val="0"/>
                        </a:spcAft>
                        <a:buNone/>
                      </a:pPr>
                      <a:r>
                        <a:rPr lang="fr" b="1"/>
                        <a:t>ICOD</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Intelligence Cut Off Date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date of the latest intelligence data inputted to a feature.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4"/>
                  </a:ext>
                </a:extLst>
              </a:tr>
              <a:tr h="446300">
                <a:tc>
                  <a:txBody>
                    <a:bodyPr/>
                    <a:lstStyle/>
                    <a:p>
                      <a:pPr marL="0" lvl="0" indent="0" algn="ctr" rtl="0">
                        <a:spcBef>
                          <a:spcPts val="0"/>
                        </a:spcBef>
                        <a:spcAft>
                          <a:spcPts val="0"/>
                        </a:spcAft>
                        <a:buNone/>
                      </a:pPr>
                      <a:r>
                        <a:rPr lang="fr" b="1"/>
                        <a:t>DOI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Date of Image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Date on which a geospatial or intelligence-related image was captured.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5"/>
                  </a:ext>
                </a:extLst>
              </a:tr>
              <a:tr h="446300">
                <a:tc>
                  <a:txBody>
                    <a:bodyPr/>
                    <a:lstStyle/>
                    <a:p>
                      <a:pPr marL="0" lvl="0" indent="0" algn="ctr" rtl="0">
                        <a:spcBef>
                          <a:spcPts val="0"/>
                        </a:spcBef>
                        <a:spcAft>
                          <a:spcPts val="0"/>
                        </a:spcAft>
                        <a:buNone/>
                      </a:pPr>
                      <a:r>
                        <a:rPr lang="fr" b="1"/>
                        <a:t>CE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Critical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An element of an entity or object that enables it to perform its primary function.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6"/>
                  </a:ext>
                </a:extLst>
              </a:tr>
              <a:tr h="446300">
                <a:tc>
                  <a:txBody>
                    <a:bodyPr/>
                    <a:lstStyle/>
                    <a:p>
                      <a:pPr marL="0" lvl="0" indent="0" algn="ctr" rtl="0">
                        <a:spcBef>
                          <a:spcPts val="0"/>
                        </a:spcBef>
                        <a:spcAft>
                          <a:spcPts val="0"/>
                        </a:spcAft>
                        <a:buNone/>
                      </a:pPr>
                      <a:r>
                        <a:rPr lang="fr" b="1"/>
                        <a:t>PV CHAR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Physical Vulnerability Characteristic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Standardized alphanumeric code describing the physical and structural properties of a target.</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7"/>
                  </a:ext>
                </a:extLst>
              </a:tr>
              <a:tr h="446300">
                <a:tc>
                  <a:txBody>
                    <a:bodyPr/>
                    <a:lstStyle/>
                    <a:p>
                      <a:pPr marL="0" lvl="0" indent="0" algn="ctr" rtl="0">
                        <a:spcBef>
                          <a:spcPts val="0"/>
                        </a:spcBef>
                        <a:spcAft>
                          <a:spcPts val="0"/>
                        </a:spcAft>
                        <a:buNone/>
                      </a:pPr>
                      <a:r>
                        <a:rPr lang="fr" b="1"/>
                        <a:t>JDPI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Joint Desired Point of Impact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unique, alphanumeric coded aimpoint identified by a three dimensional mensurated point. It represents a weapon or capability desired point of impact or penetration.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8"/>
                  </a:ext>
                </a:extLst>
              </a:tr>
              <a:tr h="446300">
                <a:tc>
                  <a:txBody>
                    <a:bodyPr/>
                    <a:lstStyle/>
                    <a:p>
                      <a:pPr marL="0" lvl="0" indent="0" algn="ctr" rtl="0">
                        <a:spcBef>
                          <a:spcPts val="0"/>
                        </a:spcBef>
                        <a:spcAft>
                          <a:spcPts val="0"/>
                        </a:spcAft>
                        <a:buNone/>
                      </a:pPr>
                      <a:r>
                        <a:rPr lang="fr" b="1"/>
                        <a:t>CE90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Circular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90 percent confidence level in the horizontal plane.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9"/>
                  </a:ext>
                </a:extLst>
              </a:tr>
              <a:tr h="446300">
                <a:tc>
                  <a:txBody>
                    <a:bodyPr/>
                    <a:lstStyle/>
                    <a:p>
                      <a:pPr marL="0" lvl="0" indent="0" algn="ctr" rtl="0">
                        <a:spcBef>
                          <a:spcPts val="0"/>
                        </a:spcBef>
                        <a:spcAft>
                          <a:spcPts val="0"/>
                        </a:spcAft>
                        <a:buNone/>
                      </a:pPr>
                      <a:r>
                        <a:rPr lang="fr" b="1"/>
                        <a:t>LE90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Linear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1100"/>
                        <a:buFont typeface="Arial"/>
                        <a:buNone/>
                      </a:pPr>
                      <a:r>
                        <a:rPr lang="fr" sz="1200">
                          <a:solidFill>
                            <a:schemeClr val="dk1"/>
                          </a:solidFill>
                        </a:rPr>
                        <a:t>90 percent confidence level in the vertical dimension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0"/>
                  </a:ext>
                </a:extLst>
              </a:tr>
              <a:tr h="446300">
                <a:tc>
                  <a:txBody>
                    <a:bodyPr/>
                    <a:lstStyle/>
                    <a:p>
                      <a:pPr marL="0" lvl="0" indent="0" algn="ctr" rtl="0">
                        <a:spcBef>
                          <a:spcPts val="0"/>
                        </a:spcBef>
                        <a:spcAft>
                          <a:spcPts val="0"/>
                        </a:spcAft>
                        <a:buNone/>
                      </a:pPr>
                      <a:r>
                        <a:rPr lang="fr" b="1"/>
                        <a:t>MSL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Mean Sea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Earth reference geoid.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1"/>
                  </a:ext>
                </a:extLst>
              </a:tr>
              <a:tr h="446300">
                <a:tc>
                  <a:txBody>
                    <a:bodyPr/>
                    <a:lstStyle/>
                    <a:p>
                      <a:pPr marL="0" lvl="0" indent="0" algn="ctr" rtl="0">
                        <a:spcBef>
                          <a:spcPts val="0"/>
                        </a:spcBef>
                        <a:spcAft>
                          <a:spcPts val="0"/>
                        </a:spcAft>
                        <a:buNone/>
                      </a:pPr>
                      <a:r>
                        <a:rPr lang="fr" b="1"/>
                        <a:t>AGL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Above Ground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ground surface.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2"/>
                  </a:ext>
                </a:extLst>
              </a:tr>
              <a:tr h="446300">
                <a:tc>
                  <a:txBody>
                    <a:bodyPr/>
                    <a:lstStyle/>
                    <a:p>
                      <a:pPr marL="0" lvl="0" indent="0" algn="ctr" rtl="0">
                        <a:spcBef>
                          <a:spcPts val="0"/>
                        </a:spcBef>
                        <a:spcAft>
                          <a:spcPts val="0"/>
                        </a:spcAft>
                        <a:buNone/>
                      </a:pPr>
                      <a:r>
                        <a:rPr lang="fr" b="1"/>
                        <a:t>NCC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Nearest Collateral Concern</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Closest non-targeted structure, area, or entity near a planned point of impact that may be at risk of unintended damage during a military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3"/>
                  </a:ext>
                </a:extLst>
              </a:tr>
              <a:tr h="446300">
                <a:tc>
                  <a:txBody>
                    <a:bodyPr/>
                    <a:lstStyle/>
                    <a:p>
                      <a:pPr marL="0" lvl="0" indent="0" algn="ctr" rtl="0">
                        <a:spcBef>
                          <a:spcPts val="0"/>
                        </a:spcBef>
                        <a:spcAft>
                          <a:spcPts val="0"/>
                        </a:spcAft>
                        <a:buNone/>
                      </a:pPr>
                      <a:r>
                        <a:rPr lang="fr" b="1"/>
                        <a:t>CER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effects radius</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Radius within which collateral damage might happen based on the weapon's characteristics, the target environment, and other operational factors.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4"/>
                  </a:ext>
                </a:extLst>
              </a:tr>
              <a:tr h="446300">
                <a:tc>
                  <a:txBody>
                    <a:bodyPr/>
                    <a:lstStyle/>
                    <a:p>
                      <a:pPr marL="0" lvl="0" indent="0" algn="ctr" rtl="0">
                        <a:spcBef>
                          <a:spcPts val="0"/>
                        </a:spcBef>
                        <a:spcAft>
                          <a:spcPts val="0"/>
                        </a:spcAft>
                        <a:buNone/>
                      </a:pPr>
                      <a:r>
                        <a:rPr lang="fr" b="1"/>
                        <a:t>CDE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damage estimate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Systematic process used in military targeting to evaluate the potential for unintended damage or harm to non-combatant entities, structures, or personnel as a result of a planned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5"/>
                  </a:ext>
                </a:extLst>
              </a:tr>
              <a:tr h="446300">
                <a:tc>
                  <a:txBody>
                    <a:bodyPr/>
                    <a:lstStyle/>
                    <a:p>
                      <a:pPr marL="0" lvl="0" indent="0" algn="ctr" rtl="0">
                        <a:spcBef>
                          <a:spcPts val="0"/>
                        </a:spcBef>
                        <a:spcAft>
                          <a:spcPts val="0"/>
                        </a:spcAft>
                        <a:buNone/>
                      </a:pPr>
                      <a:r>
                        <a:rPr lang="fr" b="1"/>
                        <a:t>NSE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No Strike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Specific entities, locations, or objects that are protected from intentional targeting under the Law of Armed Conflict (LOAC) or by operational policy.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6"/>
                  </a:ext>
                </a:extLst>
              </a:tr>
            </a:tbl>
          </a:graphicData>
        </a:graphic>
      </p:graphicFrame>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TARGET CATEGORIES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5158846" y="3058866"/>
          <a:ext cx="4800600" cy="4573905"/>
        </p:xfrm>
        <a:graphic>
          <a:graphicData uri="http://schemas.openxmlformats.org/drawingml/2006/table">
            <a:tbl>
              <a:tblPr/>
              <a:tblGrid>
                <a:gridCol w="888412">
                  <a:extLst>
                    <a:ext uri="{9D8B030D-6E8A-4147-A177-3AD203B41FA5}">
                      <a16:colId xmlns:a16="http://schemas.microsoft.com/office/drawing/2014/main" xmlns="" val="20000"/>
                    </a:ext>
                  </a:extLst>
                </a:gridCol>
                <a:gridCol w="3912188">
                  <a:extLst>
                    <a:ext uri="{9D8B030D-6E8A-4147-A177-3AD203B41FA5}">
                      <a16:colId xmlns:a16="http://schemas.microsoft.com/office/drawing/2014/main" xmlns="" val="20001"/>
                    </a:ext>
                  </a:extLst>
                </a:gridCol>
              </a:tblGrid>
              <a:tr h="180975">
                <a:tc gridSpan="2">
                  <a:txBody>
                    <a:bodyPr/>
                    <a:lstStyle/>
                    <a:p>
                      <a:pPr algn="ctr" fontAlgn="b"/>
                      <a:r>
                        <a:rPr lang="nb-NO" sz="1200" b="1" i="0" u="none" strike="noStrike">
                          <a:solidFill>
                            <a:srgbClr val="000000"/>
                          </a:solidFill>
                          <a:latin typeface="Calibri"/>
                        </a:rPr>
                        <a:t>TARGET 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hMerge="1">
                  <a:txBody>
                    <a:bodyPr/>
                    <a:lstStyle/>
                    <a:p>
                      <a:endParaRPr lang="en-US"/>
                    </a:p>
                  </a:txBody>
                  <a:tcPr/>
                </a:tc>
                <a:extLst>
                  <a:ext uri="{0D108BD9-81ED-4DB2-BD59-A6C34878D82A}">
                    <a16:rowId xmlns:a16="http://schemas.microsoft.com/office/drawing/2014/main" xmlns="" val="10000"/>
                  </a:ext>
                </a:extLst>
              </a:tr>
              <a:tr h="190500">
                <a:tc>
                  <a:txBody>
                    <a:bodyPr/>
                    <a:lstStyle/>
                    <a:p>
                      <a:pPr algn="l" fontAlgn="b"/>
                      <a:r>
                        <a:rPr lang="nb-NO" sz="1200" b="1" i="0" u="none" strike="noStrike">
                          <a:solidFill>
                            <a:srgbClr val="000000"/>
                          </a:solidFill>
                          <a:latin typeface="Calibri"/>
                        </a:rPr>
                        <a:t>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nb-NO" sz="1200" b="1" i="0" u="none" strike="noStrike">
                          <a:solidFill>
                            <a:srgbClr val="000000"/>
                          </a:solidFill>
                          <a:latin typeface="Calibri"/>
                        </a:rPr>
                        <a:t>TYPE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xmlns="" val="10001"/>
                  </a:ext>
                </a:extLst>
              </a:tr>
              <a:tr h="200025">
                <a:tc>
                  <a:txBody>
                    <a:bodyPr/>
                    <a:lstStyle/>
                    <a:p>
                      <a:pPr algn="ctr" fontAlgn="b"/>
                      <a:r>
                        <a:rPr lang="nb-NO" sz="1100" b="0" i="0" u="none" strike="noStrike">
                          <a:solidFill>
                            <a:srgbClr val="000000"/>
                          </a:solidFill>
                          <a:latin typeface="Arial"/>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Weapons of Mass destruction (Nuclear, Biological, Chemical)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180975">
                <a:tc>
                  <a:txBody>
                    <a:bodyPr/>
                    <a:lstStyle/>
                    <a:p>
                      <a:pPr algn="ctr" fontAlgn="b"/>
                      <a:r>
                        <a:rPr lang="nb-NO" sz="1100" b="0" i="0" u="none" strike="noStrike">
                          <a:solidFill>
                            <a:srgbClr val="000000"/>
                          </a:solidFill>
                          <a:latin typeface="Arial"/>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Command, Control and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180975">
                <a:tc>
                  <a:txBody>
                    <a:bodyPr/>
                    <a:lstStyle/>
                    <a:p>
                      <a:pPr algn="ctr" fontAlgn="b"/>
                      <a:r>
                        <a:rPr lang="nb-NO" sz="1100" b="0" i="0" u="none" strike="noStrike">
                          <a:solidFill>
                            <a:srgbClr val="000000"/>
                          </a:solidFill>
                          <a:latin typeface="Arial"/>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Airforces and airfields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180975">
                <a:tc>
                  <a:txBody>
                    <a:bodyPr/>
                    <a:lstStyle/>
                    <a:p>
                      <a:pPr algn="ctr" fontAlgn="b"/>
                      <a:r>
                        <a:rPr lang="nb-NO" sz="1100" b="0" i="0" u="none" strike="noStrike">
                          <a:solidFill>
                            <a:srgbClr val="000000"/>
                          </a:solidFill>
                          <a:latin typeface="Arial"/>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 Defence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180975">
                <a:tc>
                  <a:txBody>
                    <a:bodyPr/>
                    <a:lstStyle/>
                    <a:p>
                      <a:pPr algn="ctr" fontAlgn="b"/>
                      <a:r>
                        <a:rPr lang="nb-NO" sz="1100" b="0" i="0" u="none" strike="noStrike">
                          <a:solidFill>
                            <a:srgbClr val="000000"/>
                          </a:solidFill>
                          <a:latin typeface="Arial"/>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Ground forces and facilities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180975">
                <a:tc>
                  <a:txBody>
                    <a:bodyPr/>
                    <a:lstStyle/>
                    <a:p>
                      <a:pPr algn="ctr" fontAlgn="b"/>
                      <a:r>
                        <a:rPr lang="nb-NO" sz="1100" b="0" i="0" u="none" strike="noStrike">
                          <a:solidFill>
                            <a:srgbClr val="000000"/>
                          </a:solidFill>
                          <a:latin typeface="Arial"/>
                        </a:rPr>
                        <a:t>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Naval forces and ports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180975">
                <a:tc>
                  <a:txBody>
                    <a:bodyPr/>
                    <a:lstStyle/>
                    <a:p>
                      <a:pPr algn="ctr" fontAlgn="b"/>
                      <a:r>
                        <a:rPr lang="nb-NO" sz="1100" b="0" i="0" u="none" strike="noStrike">
                          <a:solidFill>
                            <a:srgbClr val="000000"/>
                          </a:solidFill>
                          <a:latin typeface="Arial"/>
                        </a:rPr>
                        <a:t>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Petroleum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200025">
                <a:tc>
                  <a:txBody>
                    <a:bodyPr/>
                    <a:lstStyle/>
                    <a:p>
                      <a:pPr algn="ctr" fontAlgn="b"/>
                      <a:r>
                        <a:rPr lang="nb-NO" sz="1100" b="0" i="0" u="none" strike="noStrike">
                          <a:solidFill>
                            <a:srgbClr val="000000"/>
                          </a:solidFill>
                          <a:latin typeface="Arial"/>
                        </a:rPr>
                        <a:t>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Electric power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180975">
                <a:tc>
                  <a:txBody>
                    <a:bodyPr/>
                    <a:lstStyle/>
                    <a:p>
                      <a:pPr algn="ctr" fontAlgn="b"/>
                      <a:r>
                        <a:rPr lang="nb-NO" sz="1100" b="0" i="0" u="none" strike="noStrike">
                          <a:solidFill>
                            <a:srgbClr val="000000"/>
                          </a:solidFill>
                          <a:latin typeface="Arial"/>
                        </a:rPr>
                        <a:t>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Military production, supply and storage (Military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180975">
                <a:tc>
                  <a:txBody>
                    <a:bodyPr/>
                    <a:lstStyle/>
                    <a:p>
                      <a:pPr algn="ctr" fontAlgn="b"/>
                      <a:r>
                        <a:rPr lang="nb-NO" sz="1100" b="0" i="0" u="none" strike="noStrike">
                          <a:solidFill>
                            <a:srgbClr val="000000"/>
                          </a:solidFill>
                          <a:latin typeface="Arial"/>
                        </a:rPr>
                        <a:t>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Transportation / lines of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1"/>
                  </a:ext>
                </a:extLst>
              </a:tr>
              <a:tr h="180975">
                <a:tc>
                  <a:txBody>
                    <a:bodyPr/>
                    <a:lstStyle/>
                    <a:p>
                      <a:pPr algn="ctr" fontAlgn="b"/>
                      <a:r>
                        <a:rPr lang="nb-NO" sz="1100" b="0" i="0" u="none" strike="noStrike">
                          <a:solidFill>
                            <a:srgbClr val="000000"/>
                          </a:solidFill>
                          <a:latin typeface="Arial"/>
                        </a:rPr>
                        <a:t>11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Political leadership</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2"/>
                  </a:ext>
                </a:extLst>
              </a:tr>
              <a:tr h="180975">
                <a:tc>
                  <a:txBody>
                    <a:bodyPr/>
                    <a:lstStyle/>
                    <a:p>
                      <a:pPr algn="ctr" fontAlgn="b"/>
                      <a:r>
                        <a:rPr lang="nb-NO" sz="1100" b="0" i="0" u="none" strike="noStrike">
                          <a:solidFill>
                            <a:srgbClr val="000000"/>
                          </a:solidFill>
                          <a:latin typeface="Arial"/>
                        </a:rPr>
                        <a:t>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Media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3"/>
                  </a:ext>
                </a:extLst>
              </a:tr>
              <a:tr h="180975">
                <a:tc>
                  <a:txBody>
                    <a:bodyPr/>
                    <a:lstStyle/>
                    <a:p>
                      <a:pPr algn="ctr" fontAlgn="b"/>
                      <a:r>
                        <a:rPr lang="nb-NO" sz="1100" b="0" i="0" u="none" strike="noStrike">
                          <a:solidFill>
                            <a:srgbClr val="000000"/>
                          </a:solidFill>
                          <a:latin typeface="Arial"/>
                        </a:rPr>
                        <a:t>13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Industry (Civilian)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4"/>
                  </a:ext>
                </a:extLst>
              </a:tr>
              <a:tr h="180975">
                <a:tc>
                  <a:txBody>
                    <a:bodyPr/>
                    <a:lstStyle/>
                    <a:p>
                      <a:pPr algn="ctr" fontAlgn="b"/>
                      <a:r>
                        <a:rPr lang="nb-NO" sz="1100" b="0" i="0" u="none" strike="noStrike">
                          <a:solidFill>
                            <a:srgbClr val="000000"/>
                          </a:solidFill>
                          <a:latin typeface="Arial"/>
                        </a:rPr>
                        <a:t>14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Infrastructure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5"/>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6"/>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7"/>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8"/>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9"/>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0"/>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1"/>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2"/>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3"/>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dirty="0">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4"/>
                  </a:ext>
                </a:extLst>
              </a:tr>
            </a:tbl>
          </a:graphicData>
        </a:graphic>
      </p:graphicFrame>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322"/>
        <p:cNvGrpSpPr/>
        <p:nvPr/>
      </p:nvGrpSpPr>
      <p:grpSpPr>
        <a:xfrm>
          <a:off x="0" y="0"/>
          <a:ext cx="0" cy="0"/>
          <a:chOff x="0" y="0"/>
          <a:chExt cx="0" cy="0"/>
        </a:xfrm>
      </p:grpSpPr>
      <p:sp>
        <p:nvSpPr>
          <p:cNvPr id="323" name="Google Shape;323;p34"/>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DESIRED EFFECTS</a:t>
            </a:r>
            <a:endParaRPr sz="4200" b="1" u="sng">
              <a:solidFill>
                <a:schemeClr val="dk1"/>
              </a:solidFill>
            </a:endParaRPr>
          </a:p>
        </p:txBody>
      </p:sp>
      <p:graphicFrame>
        <p:nvGraphicFramePr>
          <p:cNvPr id="324" name="Google Shape;324;p34"/>
          <p:cNvGraphicFramePr/>
          <p:nvPr/>
        </p:nvGraphicFramePr>
        <p:xfrm>
          <a:off x="952500" y="2088750"/>
          <a:ext cx="13215000" cy="6954250"/>
        </p:xfrm>
        <a:graphic>
          <a:graphicData uri="http://schemas.openxmlformats.org/drawingml/2006/table">
            <a:tbl>
              <a:tblPr>
                <a:noFill/>
                <a:tableStyleId>{AE7EAA58-4EDA-4114-B047-75ABB572CC32}</a:tableStyleId>
              </a:tblPr>
              <a:tblGrid>
                <a:gridCol w="2727775">
                  <a:extLst>
                    <a:ext uri="{9D8B030D-6E8A-4147-A177-3AD203B41FA5}">
                      <a16:colId xmlns:a16="http://schemas.microsoft.com/office/drawing/2014/main" xmlns="" val="20000"/>
                    </a:ext>
                  </a:extLst>
                </a:gridCol>
                <a:gridCol w="781375">
                  <a:extLst>
                    <a:ext uri="{9D8B030D-6E8A-4147-A177-3AD203B41FA5}">
                      <a16:colId xmlns:a16="http://schemas.microsoft.com/office/drawing/2014/main" xmlns="" val="20001"/>
                    </a:ext>
                  </a:extLst>
                </a:gridCol>
                <a:gridCol w="9705850">
                  <a:extLst>
                    <a:ext uri="{9D8B030D-6E8A-4147-A177-3AD203B41FA5}">
                      <a16:colId xmlns:a16="http://schemas.microsoft.com/office/drawing/2014/main" xmlns="" val="20002"/>
                    </a:ext>
                  </a:extLst>
                </a:gridCol>
              </a:tblGrid>
              <a:tr h="520700">
                <a:tc gridSpan="3">
                  <a:txBody>
                    <a:bodyPr/>
                    <a:lstStyle/>
                    <a:p>
                      <a:pPr marL="0" lvl="0" indent="0" algn="l" rtl="0">
                        <a:spcBef>
                          <a:spcPts val="0"/>
                        </a:spcBef>
                        <a:spcAft>
                          <a:spcPts val="0"/>
                        </a:spcAft>
                        <a:buNone/>
                      </a:pPr>
                      <a:r>
                        <a:rPr lang="fr" sz="1600" u="sng" dirty="0">
                          <a:solidFill>
                            <a:schemeClr val="dk1"/>
                          </a:solidFill>
                        </a:rPr>
                        <a:t>Definition:</a:t>
                      </a:r>
                      <a:r>
                        <a:rPr lang="fr" sz="1600" dirty="0">
                          <a:solidFill>
                            <a:schemeClr val="dk1"/>
                          </a:solidFill>
                        </a:rPr>
                        <a:t> destructive effects available upon detonation of a weapon.</a:t>
                      </a:r>
                      <a:endParaRPr sz="1600">
                        <a:solidFill>
                          <a:schemeClr val="dk1"/>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520700">
                <a:tc gridSpan="2">
                  <a:txBody>
                    <a:bodyPr/>
                    <a:lstStyle/>
                    <a:p>
                      <a:pPr marL="0" lvl="0" indent="0" algn="ctr" rtl="0">
                        <a:spcBef>
                          <a:spcPts val="0"/>
                        </a:spcBef>
                        <a:spcAft>
                          <a:spcPts val="0"/>
                        </a:spcAft>
                        <a:buNone/>
                      </a:pPr>
                      <a:r>
                        <a:rPr lang="fr" sz="1600" b="1">
                          <a:solidFill>
                            <a:schemeClr val="lt1"/>
                          </a:solidFill>
                        </a:rPr>
                        <a:t>KILL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1"/>
                  </a:ext>
                </a:extLst>
              </a:tr>
              <a:tr h="520700">
                <a:tc gridSpan="2">
                  <a:txBody>
                    <a:bodyPr/>
                    <a:lstStyle/>
                    <a:p>
                      <a:pPr marL="0" lvl="0" indent="0" algn="ctr" rtl="0">
                        <a:spcBef>
                          <a:spcPts val="0"/>
                        </a:spcBef>
                        <a:spcAft>
                          <a:spcPts val="0"/>
                        </a:spcAft>
                        <a:buNone/>
                      </a:pPr>
                      <a:r>
                        <a:rPr lang="fr" b="1">
                          <a:solidFill>
                            <a:schemeClr val="dk1"/>
                          </a:solidFill>
                        </a:rPr>
                        <a:t>BLAST</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2"/>
                  </a:ext>
                </a:extLst>
              </a:tr>
              <a:tr h="520700">
                <a:tc gridSpan="2">
                  <a:txBody>
                    <a:bodyPr/>
                    <a:lstStyle/>
                    <a:p>
                      <a:pPr marL="0" lvl="0" indent="0" algn="ctr" rtl="0">
                        <a:spcBef>
                          <a:spcPts val="0"/>
                        </a:spcBef>
                        <a:spcAft>
                          <a:spcPts val="0"/>
                        </a:spcAft>
                        <a:buNone/>
                      </a:pPr>
                      <a:r>
                        <a:rPr lang="fr" b="1">
                          <a:solidFill>
                            <a:schemeClr val="dk1"/>
                          </a:solidFill>
                        </a:rPr>
                        <a:t>FRAGMENTATION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dirty="0">
                          <a:solidFill>
                            <a:schemeClr val="dk1"/>
                          </a:solidFill>
                        </a:rPr>
                        <a:t>The dispersal of shrapnel or debris from an exploding munition. Fragments are propelled outward at high velocity, targeting personnel, equipment, and light structures in the area of effect.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3"/>
                  </a:ext>
                </a:extLst>
              </a:tr>
              <a:tr h="520700">
                <a:tc gridSpan="2">
                  <a:txBody>
                    <a:bodyPr/>
                    <a:lstStyle/>
                    <a:p>
                      <a:pPr marL="0" lvl="0" indent="0" algn="ctr" rtl="0">
                        <a:spcBef>
                          <a:spcPts val="0"/>
                        </a:spcBef>
                        <a:spcAft>
                          <a:spcPts val="0"/>
                        </a:spcAft>
                        <a:buNone/>
                      </a:pPr>
                      <a:r>
                        <a:rPr lang="fr" b="1">
                          <a:solidFill>
                            <a:schemeClr val="dk1"/>
                          </a:solidFill>
                        </a:rPr>
                        <a:t>PENETRATION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4"/>
                  </a:ext>
                </a:extLst>
              </a:tr>
              <a:tr h="520700">
                <a:tc gridSpan="2">
                  <a:txBody>
                    <a:bodyPr/>
                    <a:lstStyle/>
                    <a:p>
                      <a:pPr marL="0" lvl="0" indent="0" algn="ctr" rtl="0">
                        <a:spcBef>
                          <a:spcPts val="0"/>
                        </a:spcBef>
                        <a:spcAft>
                          <a:spcPts val="0"/>
                        </a:spcAft>
                        <a:buNone/>
                      </a:pPr>
                      <a:r>
                        <a:rPr lang="fr" b="1">
                          <a:solidFill>
                            <a:schemeClr val="dk1"/>
                          </a:solidFill>
                        </a:rPr>
                        <a:t>INCENDIARY</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5"/>
                  </a:ext>
                </a:extLst>
              </a:tr>
              <a:tr h="520700">
                <a:tc gridSpan="2">
                  <a:txBody>
                    <a:bodyPr/>
                    <a:lstStyle/>
                    <a:p>
                      <a:pPr marL="0" lvl="0" indent="0" algn="ctr" rtl="0">
                        <a:spcBef>
                          <a:spcPts val="0"/>
                        </a:spcBef>
                        <a:spcAft>
                          <a:spcPts val="0"/>
                        </a:spcAft>
                        <a:buClr>
                          <a:schemeClr val="dk1"/>
                        </a:buClr>
                        <a:buSzPts val="1100"/>
                        <a:buFont typeface="Arial"/>
                        <a:buNone/>
                      </a:pPr>
                      <a:r>
                        <a:rPr lang="fr" b="1">
                          <a:solidFill>
                            <a:schemeClr val="dk1"/>
                          </a:solidFill>
                        </a:rPr>
                        <a:t>CRATERING</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formation of a crater in the ground caused by the impact or detonation of a munition. Cratering disrupts mobility and operations, damaging roads, runways, or creating obstacles in the battlefield.</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6"/>
                  </a:ext>
                </a:extLst>
              </a:tr>
              <a:tr h="520700">
                <a:tc gridSpan="2">
                  <a:txBody>
                    <a:bodyPr/>
                    <a:lstStyle/>
                    <a:p>
                      <a:pPr marL="0" lvl="0" indent="0" algn="ctr" rtl="0">
                        <a:spcBef>
                          <a:spcPts val="0"/>
                        </a:spcBef>
                        <a:spcAft>
                          <a:spcPts val="0"/>
                        </a:spcAft>
                        <a:buNone/>
                      </a:pPr>
                      <a:r>
                        <a:rPr lang="fr" b="1">
                          <a:solidFill>
                            <a:schemeClr val="dk1"/>
                          </a:solidFill>
                        </a:rPr>
                        <a:t>PERFORATION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7"/>
                  </a:ext>
                </a:extLst>
              </a:tr>
              <a:tr h="520700">
                <a:tc gridSpan="2">
                  <a:txBody>
                    <a:bodyPr/>
                    <a:lstStyle/>
                    <a:p>
                      <a:pPr marL="0" lvl="0" indent="0" algn="ctr" rtl="0">
                        <a:spcBef>
                          <a:spcPts val="0"/>
                        </a:spcBef>
                        <a:spcAft>
                          <a:spcPts val="0"/>
                        </a:spcAft>
                        <a:buNone/>
                      </a:pPr>
                      <a:r>
                        <a:rPr lang="fr" b="1">
                          <a:solidFill>
                            <a:schemeClr val="dk1"/>
                          </a:solidFill>
                        </a:rPr>
                        <a:t>EARTH SHOCK</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seismic-like vibrations transmitted through the ground from an explosion. Earth shock can damage underground structures, destabilize foundations, or incapacitate personnel in subterranean environments.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8"/>
                  </a:ext>
                </a:extLst>
              </a:tr>
              <a:tr h="520700">
                <a:tc gridSpan="2">
                  <a:txBody>
                    <a:bodyPr/>
                    <a:lstStyle/>
                    <a:p>
                      <a:pPr marL="0" lvl="0" indent="0" algn="ctr" rtl="0">
                        <a:spcBef>
                          <a:spcPts val="0"/>
                        </a:spcBef>
                        <a:spcAft>
                          <a:spcPts val="0"/>
                        </a:spcAft>
                        <a:buNone/>
                      </a:pPr>
                      <a:r>
                        <a:rPr lang="fr" b="1">
                          <a:solidFill>
                            <a:schemeClr val="dk1"/>
                          </a:solidFill>
                        </a:rPr>
                        <a:t>NUCLEAR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9"/>
                  </a:ext>
                </a:extLst>
              </a:tr>
              <a:tr h="520700">
                <a:tc gridSpan="2">
                  <a:txBody>
                    <a:bodyPr/>
                    <a:lstStyle/>
                    <a:p>
                      <a:pPr marL="0" lvl="0" indent="0" algn="ctr" rtl="0">
                        <a:spcBef>
                          <a:spcPts val="0"/>
                        </a:spcBef>
                        <a:spcAft>
                          <a:spcPts val="0"/>
                        </a:spcAft>
                        <a:buNone/>
                      </a:pPr>
                      <a:r>
                        <a:rPr lang="fr" b="1">
                          <a:solidFill>
                            <a:schemeClr val="dk1"/>
                          </a:solidFill>
                        </a:rPr>
                        <a:t>THERMAL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intense heat and light energy emitted by an explosion, especially in nuclear detonations. Thermal radiation causes burns, ignites materials, and can create secondary fires in the target area.</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10"/>
                  </a:ext>
                </a:extLst>
              </a:tr>
            </a:tbl>
          </a:graphicData>
        </a:graphic>
      </p:graphicFrame>
      <p:pic>
        <p:nvPicPr>
          <p:cNvPr id="325" name="Google Shape;325;p3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WEAPONEERING</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5" name="Rektangel 4"/>
          <p:cNvSpPr/>
          <p:nvPr/>
        </p:nvSpPr>
        <p:spPr>
          <a:xfrm>
            <a:off x="3779838" y="4329451"/>
            <a:ext cx="7559675" cy="2031325"/>
          </a:xfrm>
          <a:prstGeom prst="rect">
            <a:avLst/>
          </a:prstGeom>
        </p:spPr>
        <p:txBody>
          <a:bodyPr>
            <a:spAutoFit/>
          </a:bodyPr>
          <a:lstStyle/>
          <a:p>
            <a:pPr lvl="0"/>
            <a:r>
              <a:rPr lang="en-US" dirty="0" err="1"/>
              <a:t>Fuze</a:t>
            </a:r>
            <a:r>
              <a:rPr lang="en-US" dirty="0"/>
              <a:t> delay.</a:t>
            </a:r>
          </a:p>
          <a:p>
            <a:pPr lvl="0"/>
            <a:r>
              <a:rPr lang="en-US" dirty="0"/>
              <a:t> 0 ms = destroy the roof, </a:t>
            </a:r>
          </a:p>
          <a:p>
            <a:pPr lvl="0"/>
            <a:r>
              <a:rPr lang="en-US" dirty="0"/>
              <a:t>10 ms = explode 3 meters below roof, perfect for single storey building, </a:t>
            </a:r>
          </a:p>
          <a:p>
            <a:pPr lvl="0"/>
            <a:r>
              <a:rPr lang="en-US" dirty="0"/>
              <a:t>25 ms = good for all other buildings, explode inside the building. </a:t>
            </a:r>
          </a:p>
          <a:p>
            <a:pPr lvl="0"/>
            <a:r>
              <a:rPr lang="en-US" dirty="0"/>
              <a:t>60 ms for BLU-109 only, for bunkers or more than 20m high buildings.</a:t>
            </a:r>
          </a:p>
          <a:p>
            <a:pPr lvl="0"/>
            <a:endParaRPr lang="en-US" dirty="0"/>
          </a:p>
          <a:p>
            <a:pPr lvl="0"/>
            <a:r>
              <a:rPr lang="en-US" dirty="0"/>
              <a:t>For all bombs in level bombing, without specific input like impact angle on JDAMs, the higher you drop the bomb, the higher the impact angle. It goes from around 30° at 5000' to 60° at 250000. So basically you for the release profile by indicating the desired angle of impact</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2" name="Bilde 1">
            <a:extLst>
              <a:ext uri="{FF2B5EF4-FFF2-40B4-BE49-F238E27FC236}">
                <a16:creationId xmlns:a16="http://schemas.microsoft.com/office/drawing/2014/main" xmlns="" id="{ECC29952-D68B-6382-158E-6A496A293584}"/>
              </a:ext>
            </a:extLst>
          </p:cNvPr>
          <p:cNvPicPr>
            <a:picLocks noChangeAspect="1"/>
          </p:cNvPicPr>
          <p:nvPr/>
        </p:nvPicPr>
        <p:blipFill>
          <a:blip r:embed="rId3"/>
          <a:srcRect b="16722"/>
          <a:stretch/>
        </p:blipFill>
        <p:spPr>
          <a:xfrm>
            <a:off x="0" y="1888330"/>
            <a:ext cx="15119350" cy="8803483"/>
          </a:xfrm>
          <a:prstGeom prst="rect">
            <a:avLst/>
          </a:prstGeom>
        </p:spPr>
      </p:pic>
      <p:graphicFrame>
        <p:nvGraphicFramePr>
          <p:cNvPr id="62" name="Google Shape;62;p14"/>
          <p:cNvGraphicFramePr/>
          <p:nvPr>
            <p:extLst>
              <p:ext uri="{D42A27DB-BD31-4B8C-83A1-F6EECF244321}">
                <p14:modId xmlns:p14="http://schemas.microsoft.com/office/powerpoint/2010/main" xmlns="" val="4106563300"/>
              </p:ext>
            </p:extLst>
          </p:nvPr>
        </p:nvGraphicFramePr>
        <p:xfrm>
          <a:off x="1" y="-2362"/>
          <a:ext cx="15119350" cy="10696535"/>
        </p:xfrm>
        <a:graphic>
          <a:graphicData uri="http://schemas.openxmlformats.org/drawingml/2006/table">
            <a:tbl>
              <a:tblPr>
                <a:noFill/>
                <a:tableStyleId>{AE7EAA58-4EDA-4114-B047-75ABB572CC32}</a:tableStyleId>
              </a:tblPr>
              <a:tblGrid>
                <a:gridCol w="2459370">
                  <a:extLst>
                    <a:ext uri="{9D8B030D-6E8A-4147-A177-3AD203B41FA5}">
                      <a16:colId xmlns:a16="http://schemas.microsoft.com/office/drawing/2014/main" xmlns="" val="20000"/>
                    </a:ext>
                  </a:extLst>
                </a:gridCol>
                <a:gridCol w="6658888">
                  <a:extLst>
                    <a:ext uri="{9D8B030D-6E8A-4147-A177-3AD203B41FA5}">
                      <a16:colId xmlns:a16="http://schemas.microsoft.com/office/drawing/2014/main" xmlns="" val="20001"/>
                    </a:ext>
                  </a:extLst>
                </a:gridCol>
                <a:gridCol w="2242904">
                  <a:extLst>
                    <a:ext uri="{9D8B030D-6E8A-4147-A177-3AD203B41FA5}">
                      <a16:colId xmlns:a16="http://schemas.microsoft.com/office/drawing/2014/main" xmlns="" val="20002"/>
                    </a:ext>
                  </a:extLst>
                </a:gridCol>
                <a:gridCol w="3758188">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dirty="0"/>
                        <a:t>OLENOGORSK SAM FACTORY, SRN</a:t>
                      </a:r>
                      <a:endParaRPr sz="2000" b="1" dirty="0"/>
                    </a:p>
                    <a:p>
                      <a:pPr marL="0" lvl="0" indent="0" algn="l" rtl="0">
                        <a:spcBef>
                          <a:spcPts val="0"/>
                        </a:spcBef>
                        <a:spcAft>
                          <a:spcPts val="0"/>
                        </a:spcAft>
                        <a:buNone/>
                      </a:pPr>
                      <a:r>
                        <a:rPr lang="fr" sz="2000" b="1" dirty="0"/>
                        <a:t>JOINT OPERATIONS GRAPHIC</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dirty="0"/>
                        <a:t>MAP</a:t>
                      </a:r>
                      <a:endParaRPr sz="2000" b="1"/>
                    </a:p>
                    <a:p>
                      <a:pPr marL="0" lvl="0" indent="0" algn="ctr" rtl="0">
                        <a:spcBef>
                          <a:spcPts val="0"/>
                        </a:spcBef>
                        <a:spcAft>
                          <a:spcPts val="0"/>
                        </a:spcAft>
                        <a:buNone/>
                      </a:pPr>
                      <a:r>
                        <a:rPr lang="fr" sz="2000" b="1" dirty="0"/>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fr" sz="1500" b="1" dirty="0"/>
                        <a:t>BE: SRNTGT097   CATCODE: 9</a:t>
                      </a:r>
                      <a:endParaRPr sz="1500" b="1" dirty="0"/>
                    </a:p>
                    <a:p>
                      <a:pPr marL="0" lvl="0" indent="0" algn="l" rtl="0">
                        <a:spcBef>
                          <a:spcPts val="0"/>
                        </a:spcBef>
                        <a:spcAft>
                          <a:spcPts val="0"/>
                        </a:spcAft>
                        <a:buNone/>
                      </a:pPr>
                      <a:r>
                        <a:rPr lang="fr" sz="1500" b="1" dirty="0"/>
                        <a:t>MIDB GEO: </a:t>
                      </a:r>
                      <a:r>
                        <a:rPr lang="pt-BR" sz="1500" b="1" dirty="0"/>
                        <a:t>N 68 07.059 E 033 17.674</a:t>
                      </a:r>
                      <a:endParaRPr sz="1500" b="1" dirty="0"/>
                    </a:p>
                    <a:p>
                      <a:pPr marL="0" lvl="0" indent="0" algn="l" rtl="0">
                        <a:spcBef>
                          <a:spcPts val="0"/>
                        </a:spcBef>
                        <a:spcAft>
                          <a:spcPts val="0"/>
                        </a:spcAft>
                        <a:buNone/>
                      </a:pPr>
                      <a:r>
                        <a:rPr lang="nb-NO" sz="1500" b="1" dirty="0"/>
                        <a:t>ICOD: 2011-06-01</a:t>
                      </a:r>
                      <a:r>
                        <a:rPr lang="nb-NO" sz="1500" b="1" baseline="0" dirty="0"/>
                        <a:t> </a:t>
                      </a:r>
                      <a:r>
                        <a:rPr lang="nb-NO" sz="1500" b="1" dirty="0"/>
                        <a:t>DOI: 2011-06-15</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sp>
        <p:nvSpPr>
          <p:cNvPr id="63" name="Google Shape;63;p14"/>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sp>
        <p:nvSpPr>
          <p:cNvPr id="64" name="Google Shape;64;p14"/>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67" name="Google Shape;67;p14"/>
          <p:cNvSpPr txBox="1"/>
          <p:nvPr/>
        </p:nvSpPr>
        <p:spPr>
          <a:xfrm>
            <a:off x="6030293" y="3621885"/>
            <a:ext cx="2837936" cy="5022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b="1" dirty="0">
                <a:solidFill>
                  <a:schemeClr val="dk1"/>
                </a:solidFill>
              </a:rPr>
              <a:t>OLENOGORSK SAM FACTORY</a:t>
            </a:r>
          </a:p>
          <a:p>
            <a:pPr marL="0" lvl="0" indent="0" algn="l" rtl="0">
              <a:spcBef>
                <a:spcPts val="0"/>
              </a:spcBef>
              <a:spcAft>
                <a:spcPts val="0"/>
              </a:spcAft>
              <a:buClr>
                <a:schemeClr val="dk1"/>
              </a:buClr>
              <a:buSzPts val="1100"/>
              <a:buFont typeface="Arial"/>
              <a:buNone/>
            </a:pPr>
            <a:r>
              <a:rPr lang="fr" b="1" dirty="0">
                <a:solidFill>
                  <a:schemeClr val="dk1"/>
                </a:solidFill>
              </a:rPr>
              <a:t>SRNTGT097</a:t>
            </a:r>
            <a:endParaRPr b="1" dirty="0">
              <a:solidFill>
                <a:schemeClr val="dk1"/>
              </a:solidFill>
            </a:endParaRPr>
          </a:p>
        </p:txBody>
      </p:sp>
      <p:cxnSp>
        <p:nvCxnSpPr>
          <p:cNvPr id="68" name="Google Shape;68;p14"/>
          <p:cNvCxnSpPr>
            <a:cxnSpLocks/>
            <a:stCxn id="67" idx="2"/>
          </p:cNvCxnSpPr>
          <p:nvPr/>
        </p:nvCxnSpPr>
        <p:spPr>
          <a:xfrm flipH="1">
            <a:off x="3937000" y="4124085"/>
            <a:ext cx="3512261" cy="924165"/>
          </a:xfrm>
          <a:prstGeom prst="straightConnector1">
            <a:avLst/>
          </a:prstGeom>
          <a:noFill/>
          <a:ln w="19050" cap="flat" cmpd="sng">
            <a:solidFill>
              <a:schemeClr val="dk1"/>
            </a:solidFill>
            <a:prstDash val="solid"/>
            <a:round/>
            <a:headEnd type="none" w="med" len="med"/>
            <a:tailEnd type="none" w="med" len="med"/>
          </a:ln>
        </p:spPr>
      </p:cxnSp>
      <p:sp>
        <p:nvSpPr>
          <p:cNvPr id="69" name="Google Shape;69;p14"/>
          <p:cNvSpPr/>
          <p:nvPr/>
        </p:nvSpPr>
        <p:spPr>
          <a:xfrm>
            <a:off x="3501800" y="4759660"/>
            <a:ext cx="720000" cy="720000"/>
          </a:xfrm>
          <a:prstGeom prst="plus">
            <a:avLst>
              <a:gd name="adj" fmla="val 40260"/>
            </a:avLst>
          </a:prstGeom>
          <a:noFill/>
          <a:ln w="28575" cap="flat" cmpd="sng">
            <a:solidFill>
              <a:srgbClr val="FF0000"/>
            </a:solidFill>
            <a:prstDash val="solid"/>
            <a:round/>
            <a:headEnd type="none" w="sm" len="sm"/>
            <a:tailEnd type="none" w="sm" len="sm"/>
          </a:ln>
        </p:spPr>
        <p:txBody>
          <a:bodyPr spcFirstLastPara="1" wrap="square" lIns="0" tIns="0" rIns="0" bIns="126000" anchor="ctr" anchorCtr="0">
            <a:noAutofit/>
          </a:bodyPr>
          <a:lstStyle/>
          <a:p>
            <a:pPr marL="0" lvl="0" indent="0" algn="ctr" rtl="0">
              <a:spcBef>
                <a:spcPts val="0"/>
              </a:spcBef>
              <a:spcAft>
                <a:spcPts val="0"/>
              </a:spcAft>
              <a:buNone/>
            </a:pPr>
            <a:r>
              <a:rPr lang="fr" sz="2000" b="1">
                <a:solidFill>
                  <a:schemeClr val="dk1"/>
                </a:solidFill>
              </a:rPr>
              <a:t>.</a:t>
            </a:r>
            <a:endParaRPr sz="2000" b="1">
              <a:solidFill>
                <a:schemeClr val="dk1"/>
              </a:solidFill>
            </a:endParaRPr>
          </a:p>
        </p:txBody>
      </p:sp>
      <p:pic>
        <p:nvPicPr>
          <p:cNvPr id="11" name="Picture 3"/>
          <p:cNvPicPr>
            <a:picLocks noChangeAspect="1" noChangeArrowheads="1"/>
          </p:cNvPicPr>
          <p:nvPr/>
        </p:nvPicPr>
        <p:blipFill>
          <a:blip r:embed="rId4"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sp>
        <p:nvSpPr>
          <p:cNvPr id="12" name="Rektangel 11"/>
          <p:cNvSpPr/>
          <p:nvPr/>
        </p:nvSpPr>
        <p:spPr>
          <a:xfrm>
            <a:off x="10294267" y="1079500"/>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 descr="D:\GIT PROJECTS\OPAT-background\Virtual Intelligence Service only logo.PNG"/>
          <p:cNvPicPr>
            <a:picLocks noChangeAspect="1" noChangeArrowheads="1"/>
          </p:cNvPicPr>
          <p:nvPr/>
        </p:nvPicPr>
        <p:blipFill>
          <a:blip r:embed="rId5"/>
          <a:srcRect/>
          <a:stretch>
            <a:fillRect/>
          </a:stretch>
        </p:blipFill>
        <p:spPr bwMode="auto">
          <a:xfrm>
            <a:off x="0" y="0"/>
            <a:ext cx="2225675" cy="1958975"/>
          </a:xfrm>
          <a:prstGeom prst="rect">
            <a:avLst/>
          </a:prstGeom>
          <a:noFill/>
        </p:spPr>
      </p:pic>
      <p:grpSp>
        <p:nvGrpSpPr>
          <p:cNvPr id="19" name="Group 25">
            <a:extLst>
              <a:ext uri="{FF2B5EF4-FFF2-40B4-BE49-F238E27FC236}">
                <a16:creationId xmlns:a16="http://schemas.microsoft.com/office/drawing/2014/main" xmlns="" id="{9689C963-FBFE-F6A6-8CB8-ED90E7F3E0DA}"/>
              </a:ext>
            </a:extLst>
          </p:cNvPr>
          <p:cNvGrpSpPr/>
          <p:nvPr/>
        </p:nvGrpSpPr>
        <p:grpSpPr>
          <a:xfrm>
            <a:off x="14082163" y="2146524"/>
            <a:ext cx="559046" cy="692832"/>
            <a:chOff x="15526400" y="3343535"/>
            <a:chExt cx="1172983" cy="1324523"/>
          </a:xfrm>
        </p:grpSpPr>
        <p:sp>
          <p:nvSpPr>
            <p:cNvPr id="20"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RISK ESTIMATE DISTANCES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4825999" y="2454116"/>
          <a:ext cx="5467350" cy="5783580"/>
        </p:xfrm>
        <a:graphic>
          <a:graphicData uri="http://schemas.openxmlformats.org/drawingml/2006/table">
            <a:tbl>
              <a:tblPr/>
              <a:tblGrid>
                <a:gridCol w="1328592">
                  <a:extLst>
                    <a:ext uri="{9D8B030D-6E8A-4147-A177-3AD203B41FA5}">
                      <a16:colId xmlns:a16="http://schemas.microsoft.com/office/drawing/2014/main" xmlns="" val="20000"/>
                    </a:ext>
                  </a:extLst>
                </a:gridCol>
                <a:gridCol w="3149138">
                  <a:extLst>
                    <a:ext uri="{9D8B030D-6E8A-4147-A177-3AD203B41FA5}">
                      <a16:colId xmlns:a16="http://schemas.microsoft.com/office/drawing/2014/main" xmlns="" val="20001"/>
                    </a:ext>
                  </a:extLst>
                </a:gridCol>
                <a:gridCol w="989620">
                  <a:extLst>
                    <a:ext uri="{9D8B030D-6E8A-4147-A177-3AD203B41FA5}">
                      <a16:colId xmlns:a16="http://schemas.microsoft.com/office/drawing/2014/main" xmlns="" val="20002"/>
                    </a:ext>
                  </a:extLst>
                </a:gridCol>
              </a:tblGrid>
              <a:tr h="0">
                <a:tc>
                  <a:txBody>
                    <a:bodyPr/>
                    <a:lstStyle/>
                    <a:p>
                      <a:pPr algn="ctr">
                        <a:lnSpc>
                          <a:spcPct val="115000"/>
                        </a:lnSpc>
                        <a:spcAft>
                          <a:spcPts val="0"/>
                        </a:spcAft>
                      </a:pPr>
                      <a:r>
                        <a:rPr lang="en-US" sz="1100" b="1">
                          <a:latin typeface="Arial"/>
                          <a:ea typeface="Times New Roman"/>
                          <a:cs typeface="Arial"/>
                        </a:rPr>
                        <a:t>Weapon </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Description</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0,1 % PI</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xmlns="" val="10000"/>
                  </a:ext>
                </a:extLst>
              </a:tr>
              <a:tr h="0">
                <a:tc>
                  <a:txBody>
                    <a:bodyPr/>
                    <a:lstStyle/>
                    <a:p>
                      <a:pPr marL="457200">
                        <a:lnSpc>
                          <a:spcPct val="115000"/>
                        </a:lnSpc>
                        <a:spcAft>
                          <a:spcPts val="0"/>
                        </a:spcAft>
                      </a:pPr>
                      <a:r>
                        <a:rPr lang="en-US" sz="1100" b="1">
                          <a:latin typeface="Arial"/>
                          <a:ea typeface="Times New Roman"/>
                          <a:cs typeface="Arial"/>
                        </a:rPr>
                        <a:t>MK-82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marL="457200">
                        <a:lnSpc>
                          <a:spcPct val="115000"/>
                        </a:lnSpc>
                        <a:spcAft>
                          <a:spcPts val="0"/>
                        </a:spcAft>
                      </a:pPr>
                      <a:r>
                        <a:rPr lang="en-US" sz="1100" b="1">
                          <a:latin typeface="Arial"/>
                          <a:ea typeface="Times New Roman"/>
                          <a:cs typeface="Arial"/>
                        </a:rPr>
                        <a:t>MK-83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marL="457200">
                        <a:lnSpc>
                          <a:spcPct val="115000"/>
                        </a:lnSpc>
                        <a:spcAft>
                          <a:spcPts val="0"/>
                        </a:spcAft>
                      </a:pPr>
                      <a:r>
                        <a:rPr lang="en-US" sz="1100" b="1">
                          <a:latin typeface="Arial"/>
                          <a:ea typeface="Times New Roman"/>
                          <a:cs typeface="Arial"/>
                        </a:rPr>
                        <a:t>MK-84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marL="457200">
                        <a:lnSpc>
                          <a:spcPct val="115000"/>
                        </a:lnSpc>
                        <a:spcAft>
                          <a:spcPts val="0"/>
                        </a:spcAft>
                      </a:pPr>
                      <a:r>
                        <a:rPr lang="en-US" sz="1100" b="1">
                          <a:latin typeface="Arial"/>
                          <a:ea typeface="Times New Roman"/>
                          <a:cs typeface="Arial"/>
                        </a:rPr>
                        <a:t>GBU-12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marL="457200">
                        <a:lnSpc>
                          <a:spcPct val="115000"/>
                        </a:lnSpc>
                        <a:spcAft>
                          <a:spcPts val="0"/>
                        </a:spcAft>
                      </a:pPr>
                      <a:r>
                        <a:rPr lang="en-US" sz="1100" b="1">
                          <a:latin typeface="Arial"/>
                          <a:ea typeface="Times New Roman"/>
                          <a:cs typeface="Arial"/>
                        </a:rPr>
                        <a:t>GBU-16</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marL="457200">
                        <a:lnSpc>
                          <a:spcPct val="115000"/>
                        </a:lnSpc>
                        <a:spcAft>
                          <a:spcPts val="0"/>
                        </a:spcAft>
                      </a:pPr>
                      <a:r>
                        <a:rPr lang="en-US" sz="1100" b="1">
                          <a:latin typeface="Arial"/>
                          <a:ea typeface="Times New Roman"/>
                          <a:cs typeface="Arial"/>
                        </a:rPr>
                        <a:t>GBU-10</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marL="457200">
                        <a:lnSpc>
                          <a:spcPct val="115000"/>
                        </a:lnSpc>
                        <a:spcAft>
                          <a:spcPts val="0"/>
                        </a:spcAft>
                      </a:pPr>
                      <a:r>
                        <a:rPr lang="en-US" sz="1100" b="1">
                          <a:latin typeface="Arial"/>
                          <a:ea typeface="Times New Roman"/>
                          <a:cs typeface="Arial"/>
                        </a:rPr>
                        <a:t>GBU-24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 PAweway III,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marL="457200">
                        <a:lnSpc>
                          <a:spcPct val="115000"/>
                        </a:lnSpc>
                        <a:spcAft>
                          <a:spcPts val="0"/>
                        </a:spcAft>
                      </a:pPr>
                      <a:r>
                        <a:rPr lang="en-US" sz="1100" b="1">
                          <a:latin typeface="Arial"/>
                          <a:ea typeface="Times New Roman"/>
                          <a:cs typeface="Arial"/>
                        </a:rPr>
                        <a:t>GBU-38</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marL="457200">
                        <a:lnSpc>
                          <a:spcPct val="115000"/>
                        </a:lnSpc>
                        <a:spcAft>
                          <a:spcPts val="0"/>
                        </a:spcAft>
                      </a:pPr>
                      <a:r>
                        <a:rPr lang="en-US" sz="1100" b="1">
                          <a:latin typeface="Arial"/>
                          <a:ea typeface="Times New Roman"/>
                          <a:cs typeface="Arial"/>
                        </a:rPr>
                        <a:t>GBU-32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0">
                <a:tc>
                  <a:txBody>
                    <a:bodyPr/>
                    <a:lstStyle/>
                    <a:p>
                      <a:pPr marL="457200">
                        <a:lnSpc>
                          <a:spcPct val="115000"/>
                        </a:lnSpc>
                        <a:spcAft>
                          <a:spcPts val="0"/>
                        </a:spcAft>
                      </a:pPr>
                      <a:r>
                        <a:rPr lang="en-US" sz="1100" b="1">
                          <a:latin typeface="Arial"/>
                          <a:ea typeface="Times New Roman"/>
                          <a:cs typeface="Arial"/>
                        </a:rPr>
                        <a:t>GBU-31(V) 1/B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0">
                <a:tc>
                  <a:txBody>
                    <a:bodyPr/>
                    <a:lstStyle/>
                    <a:p>
                      <a:pPr marL="457200">
                        <a:lnSpc>
                          <a:spcPct val="115000"/>
                        </a:lnSpc>
                        <a:spcAft>
                          <a:spcPts val="0"/>
                        </a:spcAft>
                      </a:pPr>
                      <a:r>
                        <a:rPr lang="en-US" sz="1100" b="1">
                          <a:latin typeface="Arial"/>
                          <a:ea typeface="Times New Roman"/>
                          <a:cs typeface="Arial"/>
                        </a:rPr>
                        <a:t>GBU-31 (V)3(B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1"/>
                  </a:ext>
                </a:extLst>
              </a:tr>
              <a:tr h="0">
                <a:tc>
                  <a:txBody>
                    <a:bodyPr/>
                    <a:lstStyle/>
                    <a:p>
                      <a:pPr marL="457200">
                        <a:lnSpc>
                          <a:spcPct val="115000"/>
                        </a:lnSpc>
                        <a:spcAft>
                          <a:spcPts val="0"/>
                        </a:spcAft>
                      </a:pPr>
                      <a:r>
                        <a:rPr lang="en-US" sz="1100" b="1">
                          <a:latin typeface="Arial"/>
                          <a:ea typeface="Times New Roman"/>
                          <a:cs typeface="Arial"/>
                        </a:rPr>
                        <a:t>CBU-87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2"/>
                  </a:ext>
                </a:extLst>
              </a:tr>
              <a:tr h="0">
                <a:tc>
                  <a:txBody>
                    <a:bodyPr/>
                    <a:lstStyle/>
                    <a:p>
                      <a:pPr marL="457200">
                        <a:lnSpc>
                          <a:spcPct val="115000"/>
                        </a:lnSpc>
                        <a:spcAft>
                          <a:spcPts val="0"/>
                        </a:spcAft>
                      </a:pPr>
                      <a:r>
                        <a:rPr lang="en-US" sz="1100" b="1">
                          <a:latin typeface="Arial"/>
                          <a:ea typeface="Times New Roman"/>
                          <a:cs typeface="Arial"/>
                        </a:rPr>
                        <a:t>CBU-97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3"/>
                  </a:ext>
                </a:extLst>
              </a:tr>
              <a:tr h="0">
                <a:tc>
                  <a:txBody>
                    <a:bodyPr/>
                    <a:lstStyle/>
                    <a:p>
                      <a:pPr marL="457200">
                        <a:lnSpc>
                          <a:spcPct val="115000"/>
                        </a:lnSpc>
                        <a:spcAft>
                          <a:spcPts val="0"/>
                        </a:spcAft>
                      </a:pPr>
                      <a:r>
                        <a:rPr lang="en-US" sz="1100" b="1">
                          <a:latin typeface="Arial"/>
                          <a:ea typeface="Times New Roman"/>
                          <a:cs typeface="Arial"/>
                        </a:rPr>
                        <a:t>CBU-103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4"/>
                  </a:ext>
                </a:extLst>
              </a:tr>
              <a:tr h="0">
                <a:tc>
                  <a:txBody>
                    <a:bodyPr/>
                    <a:lstStyle/>
                    <a:p>
                      <a:pPr marL="457200">
                        <a:lnSpc>
                          <a:spcPct val="115000"/>
                        </a:lnSpc>
                        <a:spcAft>
                          <a:spcPts val="0"/>
                        </a:spcAft>
                      </a:pPr>
                      <a:r>
                        <a:rPr lang="en-US" sz="1100" b="1">
                          <a:latin typeface="Arial"/>
                          <a:ea typeface="Times New Roman"/>
                          <a:cs typeface="Arial"/>
                        </a:rPr>
                        <a:t>CBU-105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5"/>
                  </a:ext>
                </a:extLst>
              </a:tr>
              <a:tr h="0">
                <a:tc>
                  <a:txBody>
                    <a:bodyPr/>
                    <a:lstStyle/>
                    <a:p>
                      <a:pPr marL="457200">
                        <a:lnSpc>
                          <a:spcPct val="115000"/>
                        </a:lnSpc>
                        <a:spcAft>
                          <a:spcPts val="0"/>
                        </a:spcAft>
                      </a:pPr>
                      <a:r>
                        <a:rPr lang="en-US" sz="1100" b="1">
                          <a:latin typeface="Arial"/>
                          <a:ea typeface="Times New Roman"/>
                          <a:cs typeface="Arial"/>
                        </a:rPr>
                        <a:t>MK20 Rockeye</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6"/>
                  </a:ext>
                </a:extLst>
              </a:tr>
              <a:tr h="0">
                <a:tc>
                  <a:txBody>
                    <a:bodyPr/>
                    <a:lstStyle/>
                    <a:p>
                      <a:pPr marL="457200">
                        <a:lnSpc>
                          <a:spcPct val="115000"/>
                        </a:lnSpc>
                        <a:spcAft>
                          <a:spcPts val="0"/>
                        </a:spcAft>
                      </a:pPr>
                      <a:r>
                        <a:rPr lang="en-US" sz="1100" b="1">
                          <a:latin typeface="Arial"/>
                          <a:ea typeface="Times New Roman"/>
                          <a:cs typeface="Arial"/>
                        </a:rPr>
                        <a:t>AGM-65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7"/>
                  </a:ext>
                </a:extLst>
              </a:tr>
              <a:tr h="0">
                <a:tc>
                  <a:txBody>
                    <a:bodyPr/>
                    <a:lstStyle/>
                    <a:p>
                      <a:pPr marL="457200">
                        <a:lnSpc>
                          <a:spcPct val="115000"/>
                        </a:lnSpc>
                        <a:spcAft>
                          <a:spcPts val="0"/>
                        </a:spcAft>
                      </a:pPr>
                      <a:r>
                        <a:rPr lang="en-US" sz="1100" b="1">
                          <a:latin typeface="Arial"/>
                          <a:ea typeface="Times New Roman"/>
                          <a:cs typeface="Arial"/>
                        </a:rPr>
                        <a:t>AGM-84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8"/>
                  </a:ext>
                </a:extLst>
              </a:tr>
              <a:tr h="0">
                <a:tc>
                  <a:txBody>
                    <a:bodyPr/>
                    <a:lstStyle/>
                    <a:p>
                      <a:pPr marL="457200">
                        <a:lnSpc>
                          <a:spcPct val="115000"/>
                        </a:lnSpc>
                        <a:spcAft>
                          <a:spcPts val="0"/>
                        </a:spcAft>
                      </a:pPr>
                      <a:r>
                        <a:rPr lang="en-US" sz="1100" b="1">
                          <a:latin typeface="Arial"/>
                          <a:ea typeface="Times New Roman"/>
                          <a:cs typeface="Arial"/>
                        </a:rPr>
                        <a:t>AGM-154A</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Cluster</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9"/>
                  </a:ext>
                </a:extLst>
              </a:tr>
              <a:tr h="0">
                <a:tc>
                  <a:txBody>
                    <a:bodyPr/>
                    <a:lstStyle/>
                    <a:p>
                      <a:pPr marL="457200">
                        <a:lnSpc>
                          <a:spcPct val="115000"/>
                        </a:lnSpc>
                        <a:spcAft>
                          <a:spcPts val="0"/>
                        </a:spcAft>
                      </a:pPr>
                      <a:r>
                        <a:rPr lang="en-US" sz="1100" b="1">
                          <a:latin typeface="Arial"/>
                          <a:ea typeface="Times New Roman"/>
                          <a:cs typeface="Arial"/>
                        </a:rPr>
                        <a:t>AGM154C</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hardened targets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0"/>
                  </a:ext>
                </a:extLst>
              </a:tr>
              <a:tr h="0">
                <a:tc>
                  <a:txBody>
                    <a:bodyPr/>
                    <a:lstStyle/>
                    <a:p>
                      <a:pPr marL="457200">
                        <a:lnSpc>
                          <a:spcPct val="115000"/>
                        </a:lnSpc>
                        <a:spcAft>
                          <a:spcPts val="0"/>
                        </a:spcAft>
                      </a:pPr>
                      <a:r>
                        <a:rPr lang="en-US" sz="1100" b="1">
                          <a:latin typeface="Arial"/>
                          <a:ea typeface="Times New Roman"/>
                          <a:cs typeface="Arial"/>
                        </a:rPr>
                        <a:t>2.75”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1"/>
                  </a:ext>
                </a:extLst>
              </a:tr>
              <a:tr h="0">
                <a:tc>
                  <a:txBody>
                    <a:bodyPr/>
                    <a:lstStyle/>
                    <a:p>
                      <a:pPr marL="457200">
                        <a:lnSpc>
                          <a:spcPct val="115000"/>
                        </a:lnSpc>
                        <a:spcAft>
                          <a:spcPts val="0"/>
                        </a:spcAft>
                      </a:pPr>
                      <a:r>
                        <a:rPr lang="en-US" sz="1100" b="1">
                          <a:latin typeface="Arial"/>
                          <a:ea typeface="Times New Roman"/>
                          <a:cs typeface="Arial"/>
                        </a:rPr>
                        <a:t>APKWS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2"/>
                  </a:ext>
                </a:extLst>
              </a:tr>
              <a:tr h="0">
                <a:tc>
                  <a:txBody>
                    <a:bodyPr/>
                    <a:lstStyle/>
                    <a:p>
                      <a:pPr marL="457200">
                        <a:lnSpc>
                          <a:spcPct val="115000"/>
                        </a:lnSpc>
                        <a:spcAft>
                          <a:spcPts val="0"/>
                        </a:spcAft>
                      </a:pPr>
                      <a:r>
                        <a:rPr lang="en-US" sz="1100" b="1">
                          <a:latin typeface="Arial"/>
                          <a:ea typeface="Times New Roman"/>
                          <a:cs typeface="Arial"/>
                        </a:rPr>
                        <a:t>30mm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75</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3"/>
                  </a:ext>
                </a:extLst>
              </a:tr>
              <a:tr h="0">
                <a:tc>
                  <a:txBody>
                    <a:bodyPr/>
                    <a:lstStyle/>
                    <a:p>
                      <a:pPr marL="457200">
                        <a:lnSpc>
                          <a:spcPct val="115000"/>
                        </a:lnSpc>
                        <a:spcAft>
                          <a:spcPts val="0"/>
                        </a:spcAft>
                      </a:pPr>
                      <a:r>
                        <a:rPr lang="en-US" sz="1100" b="1">
                          <a:latin typeface="Arial"/>
                          <a:ea typeface="Times New Roman"/>
                          <a:cs typeface="Arial"/>
                        </a:rPr>
                        <a:t>20mm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dirty="0">
                          <a:latin typeface="Arial"/>
                          <a:ea typeface="Times New Roman"/>
                          <a:cs typeface="Arial"/>
                        </a:rPr>
                        <a:t>50</a:t>
                      </a:r>
                      <a:endParaRPr lang="nb-NO" sz="11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4"/>
                  </a:ext>
                </a:extLst>
              </a:tr>
            </a:tbl>
          </a:graphicData>
        </a:graphic>
      </p:graphicFrame>
      <p:sp>
        <p:nvSpPr>
          <p:cNvPr id="4097" name="Rectangle 1"/>
          <p:cNvSpPr>
            <a:spLocks noChangeArrowheads="1"/>
          </p:cNvSpPr>
          <p:nvPr/>
        </p:nvSpPr>
        <p:spPr bwMode="auto">
          <a:xfrm>
            <a:off x="0" y="0"/>
            <a:ext cx="1511935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b-NO" sz="1800" b="0" i="0" u="none" strike="noStrike" cap="none" normalizeH="0" baseline="0">
                <a:ln>
                  <a:noFill/>
                </a:ln>
                <a:solidFill>
                  <a:schemeClr val="tx1"/>
                </a:solidFill>
                <a:effectLst/>
                <a:latin typeface="Arial" pitchFamily="34" charset="0"/>
                <a:cs typeface="Arial" pitchFamily="34" charset="0"/>
              </a:rPr>
              <a:t/>
            </a:r>
            <a:br>
              <a:rPr kumimoji="0" lang="nb-NO" sz="1800" b="0" i="0" u="none" strike="noStrike" cap="none" normalizeH="0" baseline="0">
                <a:ln>
                  <a:noFill/>
                </a:ln>
                <a:solidFill>
                  <a:schemeClr val="tx1"/>
                </a:solidFill>
                <a:effectLst/>
                <a:latin typeface="Arial" pitchFamily="34" charset="0"/>
                <a:cs typeface="Arial" pitchFamily="34" charset="0"/>
              </a:rPr>
            </a:br>
            <a:endParaRPr kumimoji="0" lang="nb-NO" sz="1800" b="0" i="0" u="none" strike="noStrike" cap="none" normalizeH="0" baseline="0">
              <a:ln>
                <a:noFill/>
              </a:ln>
              <a:solidFill>
                <a:schemeClr val="tx1"/>
              </a:solidFill>
              <a:effectLst/>
              <a:latin typeface="Arial" pitchFamily="34" charset="0"/>
              <a:cs typeface="Arial" pitchFamily="34" charset="0"/>
            </a:endParaRPr>
          </a:p>
        </p:txBody>
      </p:sp>
      <p:sp>
        <p:nvSpPr>
          <p:cNvPr id="4098" name="Rectangle 2"/>
          <p:cNvSpPr>
            <a:spLocks noChangeArrowheads="1"/>
          </p:cNvSpPr>
          <p:nvPr/>
        </p:nvSpPr>
        <p:spPr bwMode="auto">
          <a:xfrm>
            <a:off x="0" y="0"/>
            <a:ext cx="4989513" cy="7938"/>
          </a:xfrm>
          <a:prstGeom prst="rect">
            <a:avLst/>
          </a:prstGeom>
          <a:solidFill>
            <a:srgbClr val="000000"/>
          </a:solidFill>
          <a:ln w="9525">
            <a:solidFill>
              <a:schemeClr val="tx1"/>
            </a:solidFill>
            <a:prstDash val="solid"/>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099" name="Rectangle 3"/>
          <p:cNvSpPr>
            <a:spLocks noChangeArrowheads="1"/>
          </p:cNvSpPr>
          <p:nvPr/>
        </p:nvSpPr>
        <p:spPr bwMode="auto">
          <a:xfrm>
            <a:off x="0" y="9959334"/>
            <a:ext cx="1511935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30000" dirty="0">
                <a:ln>
                  <a:noFill/>
                </a:ln>
                <a:solidFill>
                  <a:schemeClr val="tx1"/>
                </a:solidFill>
                <a:effectLst/>
                <a:latin typeface="Arial" pitchFamily="34" charset="0"/>
                <a:ea typeface="Times New Roman" pitchFamily="18" charset="0"/>
                <a:cs typeface="Times New Roman" pitchFamily="18" charset="0"/>
                <a:hlinkClick r:id="" action="ppaction://noaction"/>
              </a:rPr>
              <a:t>[</a:t>
            </a:r>
            <a:r>
              <a:rPr kumimoji="0" lang="en-GB" sz="1000" b="0" i="0" u="none" strike="noStrike" cap="none" normalizeH="0" baseline="30000" dirty="0" bmk="">
                <a:ln>
                  <a:noFill/>
                </a:ln>
                <a:solidFill>
                  <a:schemeClr val="tx1"/>
                </a:solidFill>
                <a:effectLst/>
                <a:latin typeface="Arial" pitchFamily="34" charset="0"/>
                <a:ea typeface="Times New Roman" pitchFamily="18" charset="0"/>
                <a:cs typeface="Times New Roman" pitchFamily="18" charset="0"/>
                <a:hlinkClick r:id="" action="ppaction://noaction"/>
              </a:rPr>
              <a:t>1]</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PI: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Probability</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of</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incapacitation</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Incapacitation means that a soldier that stands within this distance is physically unable to function in an assault within a 5-minute period after an attack. Ordnance delivery inside 0.1% PI distances will be considered as “danger close.”</a:t>
            </a:r>
            <a:endParaRPr kumimoji="0" lang="en-GB"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COLLATERAL DAMAGE ESTIMATION</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4" name="TekstSylinder 3"/>
          <p:cNvSpPr txBox="1"/>
          <p:nvPr/>
        </p:nvSpPr>
        <p:spPr>
          <a:xfrm>
            <a:off x="749030" y="4231532"/>
            <a:ext cx="7023370" cy="3539430"/>
          </a:xfrm>
          <a:prstGeom prst="rect">
            <a:avLst/>
          </a:prstGeom>
          <a:noFill/>
        </p:spPr>
        <p:txBody>
          <a:bodyPr wrap="square" rtlCol="0">
            <a:spAutoFit/>
          </a:bodyPr>
          <a:lstStyle/>
          <a:p>
            <a:pPr lvl="0"/>
            <a:r>
              <a:rPr lang="nb-NO" dirty="0" err="1"/>
              <a:t>Collateral</a:t>
            </a:r>
            <a:r>
              <a:rPr lang="nb-NO" dirty="0"/>
              <a:t> </a:t>
            </a:r>
            <a:r>
              <a:rPr lang="nb-NO" dirty="0" err="1"/>
              <a:t>Effect</a:t>
            </a:r>
            <a:r>
              <a:rPr lang="nb-NO" dirty="0"/>
              <a:t> Radius (CER) is </a:t>
            </a:r>
            <a:r>
              <a:rPr lang="nb-NO" dirty="0" err="1"/>
              <a:t>based</a:t>
            </a:r>
            <a:r>
              <a:rPr lang="nb-NO" dirty="0"/>
              <a:t> in Risk </a:t>
            </a:r>
            <a:r>
              <a:rPr lang="nb-NO" dirty="0" err="1"/>
              <a:t>Estimates</a:t>
            </a:r>
            <a:r>
              <a:rPr lang="nb-NO" dirty="0"/>
              <a:t> </a:t>
            </a:r>
            <a:r>
              <a:rPr lang="nb-NO" dirty="0" err="1"/>
              <a:t>Distances</a:t>
            </a:r>
            <a:r>
              <a:rPr lang="nb-NO" dirty="0"/>
              <a:t>.</a:t>
            </a:r>
          </a:p>
          <a:p>
            <a:pPr lvl="0"/>
            <a:r>
              <a:rPr lang="nb-NO" dirty="0"/>
              <a:t>CER is </a:t>
            </a:r>
            <a:r>
              <a:rPr lang="nb-NO" dirty="0" err="1"/>
              <a:t>based</a:t>
            </a:r>
            <a:r>
              <a:rPr lang="nb-NO" dirty="0"/>
              <a:t> </a:t>
            </a:r>
            <a:r>
              <a:rPr lang="nb-NO" dirty="0" err="1"/>
              <a:t>on</a:t>
            </a:r>
            <a:r>
              <a:rPr lang="nb-NO" dirty="0"/>
              <a:t> Risk </a:t>
            </a:r>
            <a:r>
              <a:rPr lang="nb-NO" dirty="0" err="1"/>
              <a:t>Estimate</a:t>
            </a:r>
            <a:r>
              <a:rPr lang="nb-NO" dirty="0"/>
              <a:t> </a:t>
            </a:r>
            <a:r>
              <a:rPr lang="nb-NO" dirty="0" err="1"/>
              <a:t>Distances</a:t>
            </a:r>
            <a:r>
              <a:rPr lang="nb-NO" dirty="0"/>
              <a:t> (</a:t>
            </a:r>
            <a:r>
              <a:rPr lang="nb-NO" dirty="0" err="1"/>
              <a:t>listed</a:t>
            </a:r>
            <a:r>
              <a:rPr lang="nb-NO" dirty="0"/>
              <a:t> in SPINS).</a:t>
            </a:r>
          </a:p>
          <a:p>
            <a:pPr lvl="0"/>
            <a:endParaRPr lang="nb-NO" dirty="0"/>
          </a:p>
          <a:p>
            <a:pPr lvl="0"/>
            <a:r>
              <a:rPr lang="nb-NO" b="1" dirty="0"/>
              <a:t>CDE 1</a:t>
            </a:r>
            <a:r>
              <a:rPr lang="nb-NO" dirty="0"/>
              <a:t>: </a:t>
            </a:r>
            <a:r>
              <a:rPr lang="nb-NO" dirty="0" err="1"/>
              <a:t>Military</a:t>
            </a:r>
            <a:r>
              <a:rPr lang="nb-NO" dirty="0"/>
              <a:t> target (legal </a:t>
            </a:r>
            <a:r>
              <a:rPr lang="nb-NO" dirty="0" err="1"/>
              <a:t>military</a:t>
            </a:r>
            <a:r>
              <a:rPr lang="nb-NO" dirty="0"/>
              <a:t> target), </a:t>
            </a:r>
            <a:r>
              <a:rPr lang="nb-NO" dirty="0" err="1"/>
              <a:t>no</a:t>
            </a:r>
            <a:r>
              <a:rPr lang="nb-NO" dirty="0"/>
              <a:t> </a:t>
            </a:r>
            <a:r>
              <a:rPr lang="nb-NO" dirty="0" err="1"/>
              <a:t>restriction</a:t>
            </a:r>
            <a:endParaRPr lang="nb-NO" dirty="0"/>
          </a:p>
          <a:p>
            <a:pPr lvl="0"/>
            <a:r>
              <a:rPr lang="nb-NO" b="1" dirty="0"/>
              <a:t>CDE 2</a:t>
            </a:r>
            <a:r>
              <a:rPr lang="nb-NO" dirty="0"/>
              <a:t>: </a:t>
            </a:r>
            <a:r>
              <a:rPr lang="nb-NO" dirty="0" err="1"/>
              <a:t>Structure</a:t>
            </a:r>
            <a:r>
              <a:rPr lang="nb-NO" dirty="0"/>
              <a:t> </a:t>
            </a:r>
            <a:r>
              <a:rPr lang="nb-NO" dirty="0" err="1"/>
              <a:t>within</a:t>
            </a:r>
            <a:r>
              <a:rPr lang="nb-NO" dirty="0"/>
              <a:t> CER, </a:t>
            </a:r>
            <a:r>
              <a:rPr lang="nb-NO" dirty="0" err="1"/>
              <a:t>but</a:t>
            </a:r>
            <a:r>
              <a:rPr lang="nb-NO" dirty="0"/>
              <a:t> </a:t>
            </a:r>
            <a:r>
              <a:rPr lang="nb-NO" dirty="0" err="1"/>
              <a:t>no</a:t>
            </a:r>
            <a:r>
              <a:rPr lang="nb-NO" dirty="0"/>
              <a:t> </a:t>
            </a:r>
            <a:r>
              <a:rPr lang="nb-NO" dirty="0" err="1"/>
              <a:t>collateral</a:t>
            </a:r>
            <a:r>
              <a:rPr lang="nb-NO" dirty="0"/>
              <a:t> </a:t>
            </a:r>
            <a:r>
              <a:rPr lang="nb-NO" dirty="0" err="1"/>
              <a:t>issue</a:t>
            </a:r>
            <a:r>
              <a:rPr lang="nb-NO" dirty="0"/>
              <a:t> (</a:t>
            </a:r>
            <a:r>
              <a:rPr lang="nb-NO" dirty="0" err="1"/>
              <a:t>storage</a:t>
            </a:r>
            <a:r>
              <a:rPr lang="nb-NO" dirty="0"/>
              <a:t>, hut, </a:t>
            </a:r>
            <a:r>
              <a:rPr lang="nb-NO" dirty="0" err="1"/>
              <a:t>small</a:t>
            </a:r>
            <a:r>
              <a:rPr lang="nb-NO" dirty="0"/>
              <a:t> </a:t>
            </a:r>
            <a:r>
              <a:rPr lang="nb-NO" dirty="0" err="1"/>
              <a:t>construction</a:t>
            </a:r>
            <a:r>
              <a:rPr lang="nb-NO" dirty="0"/>
              <a:t>). No </a:t>
            </a:r>
            <a:r>
              <a:rPr lang="nb-NO" dirty="0" err="1"/>
              <a:t>cluster</a:t>
            </a:r>
            <a:r>
              <a:rPr lang="nb-NO" dirty="0"/>
              <a:t> </a:t>
            </a:r>
            <a:r>
              <a:rPr lang="nb-NO" dirty="0" err="1"/>
              <a:t>munitions</a:t>
            </a:r>
            <a:r>
              <a:rPr lang="nb-NO" dirty="0"/>
              <a:t> </a:t>
            </a:r>
            <a:r>
              <a:rPr lang="nb-NO" dirty="0" err="1"/>
              <a:t>allowed</a:t>
            </a:r>
            <a:r>
              <a:rPr lang="nb-NO" dirty="0"/>
              <a:t> and FAH </a:t>
            </a:r>
            <a:r>
              <a:rPr lang="nb-NO" dirty="0" err="1"/>
              <a:t>need</a:t>
            </a:r>
            <a:r>
              <a:rPr lang="nb-NO" dirty="0"/>
              <a:t> to </a:t>
            </a:r>
            <a:r>
              <a:rPr lang="nb-NO" dirty="0" err="1"/>
              <a:t>take</a:t>
            </a:r>
            <a:r>
              <a:rPr lang="nb-NO" dirty="0"/>
              <a:t> </a:t>
            </a:r>
            <a:r>
              <a:rPr lang="nb-NO" dirty="0" err="1"/>
              <a:t>structure</a:t>
            </a:r>
            <a:r>
              <a:rPr lang="nb-NO" dirty="0"/>
              <a:t> in </a:t>
            </a:r>
            <a:r>
              <a:rPr lang="nb-NO" dirty="0" err="1"/>
              <a:t>minde</a:t>
            </a:r>
            <a:r>
              <a:rPr lang="nb-NO" dirty="0"/>
              <a:t> to </a:t>
            </a:r>
            <a:r>
              <a:rPr lang="nb-NO" dirty="0" err="1"/>
              <a:t>avoid</a:t>
            </a:r>
            <a:r>
              <a:rPr lang="nb-NO" dirty="0"/>
              <a:t> </a:t>
            </a:r>
            <a:r>
              <a:rPr lang="nb-NO" dirty="0" err="1"/>
              <a:t>damage</a:t>
            </a:r>
            <a:r>
              <a:rPr lang="nb-NO" dirty="0"/>
              <a:t>. </a:t>
            </a:r>
          </a:p>
          <a:p>
            <a:pPr lvl="0"/>
            <a:r>
              <a:rPr lang="nb-NO" b="1" dirty="0"/>
              <a:t>CDE 3</a:t>
            </a:r>
            <a:r>
              <a:rPr lang="nb-NO" dirty="0"/>
              <a:t>: </a:t>
            </a:r>
            <a:r>
              <a:rPr lang="nb-NO" dirty="0" err="1"/>
              <a:t>Civilian</a:t>
            </a:r>
            <a:r>
              <a:rPr lang="nb-NO" dirty="0"/>
              <a:t> </a:t>
            </a:r>
            <a:r>
              <a:rPr lang="nb-NO" dirty="0" err="1"/>
              <a:t>structure</a:t>
            </a:r>
            <a:r>
              <a:rPr lang="nb-NO" dirty="0"/>
              <a:t> </a:t>
            </a:r>
            <a:r>
              <a:rPr lang="nb-NO" dirty="0" err="1"/>
              <a:t>within</a:t>
            </a:r>
            <a:r>
              <a:rPr lang="nb-NO" dirty="0"/>
              <a:t> CER  (</a:t>
            </a:r>
            <a:r>
              <a:rPr lang="nb-NO" dirty="0" err="1"/>
              <a:t>Residential</a:t>
            </a:r>
            <a:r>
              <a:rPr lang="nb-NO" dirty="0"/>
              <a:t> </a:t>
            </a:r>
            <a:r>
              <a:rPr lang="nb-NO" dirty="0" err="1"/>
              <a:t>buildings</a:t>
            </a:r>
            <a:r>
              <a:rPr lang="nb-NO" dirty="0"/>
              <a:t>, </a:t>
            </a:r>
            <a:r>
              <a:rPr lang="nb-NO" dirty="0" err="1"/>
              <a:t>houses</a:t>
            </a:r>
            <a:r>
              <a:rPr lang="nb-NO" dirty="0"/>
              <a:t>, </a:t>
            </a:r>
            <a:r>
              <a:rPr lang="nb-NO" dirty="0" err="1"/>
              <a:t>structures</a:t>
            </a:r>
            <a:r>
              <a:rPr lang="nb-NO" dirty="0"/>
              <a:t> </a:t>
            </a:r>
            <a:r>
              <a:rPr lang="nb-NO" dirty="0" err="1"/>
              <a:t>that</a:t>
            </a:r>
            <a:r>
              <a:rPr lang="nb-NO" dirty="0"/>
              <a:t> </a:t>
            </a:r>
            <a:r>
              <a:rPr lang="nb-NO" dirty="0" err="1"/>
              <a:t>can</a:t>
            </a:r>
            <a:r>
              <a:rPr lang="nb-NO" dirty="0"/>
              <a:t> </a:t>
            </a:r>
            <a:r>
              <a:rPr lang="nb-NO" dirty="0" err="1"/>
              <a:t>cause</a:t>
            </a:r>
            <a:r>
              <a:rPr lang="nb-NO" dirty="0"/>
              <a:t> </a:t>
            </a:r>
            <a:r>
              <a:rPr lang="nb-NO" dirty="0" err="1"/>
              <a:t>secondary</a:t>
            </a:r>
            <a:r>
              <a:rPr lang="nb-NO" dirty="0"/>
              <a:t> </a:t>
            </a:r>
            <a:r>
              <a:rPr lang="nb-NO" dirty="0" err="1"/>
              <a:t>explosion</a:t>
            </a:r>
            <a:r>
              <a:rPr lang="nb-NO" dirty="0"/>
              <a:t>, </a:t>
            </a:r>
            <a:r>
              <a:rPr lang="nb-NO" dirty="0" err="1"/>
              <a:t>such</a:t>
            </a:r>
            <a:r>
              <a:rPr lang="nb-NO" dirty="0"/>
              <a:t> as </a:t>
            </a:r>
            <a:r>
              <a:rPr lang="nb-NO" dirty="0" err="1"/>
              <a:t>fuel</a:t>
            </a:r>
            <a:r>
              <a:rPr lang="nb-NO" dirty="0"/>
              <a:t> </a:t>
            </a:r>
            <a:r>
              <a:rPr lang="nb-NO" dirty="0" err="1"/>
              <a:t>storages</a:t>
            </a:r>
            <a:r>
              <a:rPr lang="nb-NO" dirty="0"/>
              <a:t>), </a:t>
            </a:r>
            <a:r>
              <a:rPr lang="nb-NO" dirty="0" err="1"/>
              <a:t>Precision</a:t>
            </a:r>
            <a:r>
              <a:rPr lang="nb-NO" dirty="0"/>
              <a:t> </a:t>
            </a:r>
            <a:r>
              <a:rPr lang="nb-NO" dirty="0" err="1"/>
              <a:t>guided</a:t>
            </a:r>
            <a:r>
              <a:rPr lang="nb-NO" dirty="0"/>
              <a:t> </a:t>
            </a:r>
            <a:r>
              <a:rPr lang="nb-NO" dirty="0" err="1"/>
              <a:t>munitons</a:t>
            </a:r>
            <a:r>
              <a:rPr lang="nb-NO" dirty="0"/>
              <a:t> </a:t>
            </a:r>
            <a:r>
              <a:rPr lang="nb-NO" dirty="0" err="1"/>
              <a:t>neededl</a:t>
            </a:r>
            <a:endParaRPr lang="nb-NO" dirty="0"/>
          </a:p>
          <a:p>
            <a:pPr lvl="0"/>
            <a:r>
              <a:rPr lang="nb-NO" b="1" dirty="0"/>
              <a:t>CDE 4: </a:t>
            </a:r>
            <a:r>
              <a:rPr lang="nb-NO" dirty="0" err="1"/>
              <a:t>Civilian</a:t>
            </a:r>
            <a:r>
              <a:rPr lang="nb-NO" dirty="0"/>
              <a:t> </a:t>
            </a:r>
            <a:r>
              <a:rPr lang="nb-NO" dirty="0" err="1"/>
              <a:t>structure</a:t>
            </a:r>
            <a:r>
              <a:rPr lang="nb-NO" dirty="0"/>
              <a:t> </a:t>
            </a:r>
            <a:r>
              <a:rPr lang="nb-NO" dirty="0" err="1"/>
              <a:t>within</a:t>
            </a:r>
            <a:r>
              <a:rPr lang="nb-NO" dirty="0"/>
              <a:t> CER and </a:t>
            </a:r>
            <a:r>
              <a:rPr lang="nb-NO" dirty="0" err="1"/>
              <a:t>likely</a:t>
            </a:r>
            <a:r>
              <a:rPr lang="nb-NO" dirty="0"/>
              <a:t> </a:t>
            </a:r>
            <a:r>
              <a:rPr lang="nb-NO" dirty="0" err="1"/>
              <a:t>damaged</a:t>
            </a:r>
            <a:r>
              <a:rPr lang="nb-NO" dirty="0"/>
              <a:t> by </a:t>
            </a:r>
            <a:r>
              <a:rPr lang="nb-NO" dirty="0" err="1"/>
              <a:t>attack</a:t>
            </a:r>
            <a:r>
              <a:rPr lang="nb-NO" dirty="0"/>
              <a:t>. </a:t>
            </a:r>
            <a:r>
              <a:rPr lang="nb-NO" dirty="0" err="1"/>
              <a:t>Damages</a:t>
            </a:r>
            <a:r>
              <a:rPr lang="nb-NO" dirty="0"/>
              <a:t> </a:t>
            </a:r>
            <a:r>
              <a:rPr lang="nb-NO" dirty="0" err="1"/>
              <a:t>minimized</a:t>
            </a:r>
            <a:r>
              <a:rPr lang="nb-NO" dirty="0"/>
              <a:t> by FAH and </a:t>
            </a:r>
            <a:r>
              <a:rPr lang="nb-NO" dirty="0" err="1"/>
              <a:t>delayed</a:t>
            </a:r>
            <a:r>
              <a:rPr lang="nb-NO" dirty="0"/>
              <a:t> </a:t>
            </a:r>
            <a:r>
              <a:rPr lang="nb-NO" dirty="0" err="1"/>
              <a:t>fuze</a:t>
            </a:r>
            <a:r>
              <a:rPr lang="nb-NO" dirty="0"/>
              <a:t> settings. JFACC </a:t>
            </a:r>
            <a:r>
              <a:rPr lang="nb-NO" dirty="0" err="1"/>
              <a:t>approval</a:t>
            </a:r>
            <a:r>
              <a:rPr lang="nb-NO" dirty="0"/>
              <a:t> </a:t>
            </a:r>
            <a:r>
              <a:rPr lang="nb-NO" dirty="0" err="1"/>
              <a:t>agency</a:t>
            </a:r>
            <a:r>
              <a:rPr lang="nb-NO" dirty="0"/>
              <a:t> for CDE 4 targets.  (AWACS </a:t>
            </a:r>
            <a:r>
              <a:rPr lang="nb-NO" dirty="0" err="1"/>
              <a:t>delegated</a:t>
            </a:r>
            <a:r>
              <a:rPr lang="nb-NO" dirty="0"/>
              <a:t> during </a:t>
            </a:r>
            <a:r>
              <a:rPr lang="nb-NO" dirty="0" err="1"/>
              <a:t>missions</a:t>
            </a:r>
            <a:r>
              <a:rPr lang="nb-NO" dirty="0"/>
              <a:t>.</a:t>
            </a:r>
          </a:p>
          <a:p>
            <a:pPr lvl="0"/>
            <a:r>
              <a:rPr lang="nb-NO" b="1" dirty="0"/>
              <a:t>CDE 5: </a:t>
            </a:r>
            <a:r>
              <a:rPr lang="nb-NO" dirty="0" err="1"/>
              <a:t>Civilian</a:t>
            </a:r>
            <a:r>
              <a:rPr lang="nb-NO" dirty="0"/>
              <a:t> </a:t>
            </a:r>
            <a:r>
              <a:rPr lang="nb-NO" dirty="0" err="1"/>
              <a:t>casualites</a:t>
            </a:r>
            <a:r>
              <a:rPr lang="nb-NO" dirty="0"/>
              <a:t> </a:t>
            </a:r>
            <a:r>
              <a:rPr lang="nb-NO" dirty="0" err="1"/>
              <a:t>expected</a:t>
            </a:r>
            <a:r>
              <a:rPr lang="nb-NO" dirty="0"/>
              <a:t>, CJTF-HQ </a:t>
            </a:r>
            <a:r>
              <a:rPr lang="nb-NO" dirty="0" err="1"/>
              <a:t>approval</a:t>
            </a:r>
            <a:r>
              <a:rPr lang="nb-NO" dirty="0"/>
              <a:t> </a:t>
            </a:r>
            <a:r>
              <a:rPr lang="nb-NO" dirty="0" err="1"/>
              <a:t>needed</a:t>
            </a:r>
            <a:r>
              <a:rPr lang="nb-NO" dirty="0"/>
              <a:t> for striking CDE 5 targets.</a:t>
            </a:r>
          </a:p>
          <a:p>
            <a:endParaRPr lang="en-US" dirty="0"/>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graphicFrame>
        <p:nvGraphicFramePr>
          <p:cNvPr id="75" name="Google Shape;75;p15"/>
          <p:cNvGraphicFramePr/>
          <p:nvPr>
            <p:extLst>
              <p:ext uri="{D42A27DB-BD31-4B8C-83A1-F6EECF244321}">
                <p14:modId xmlns:p14="http://schemas.microsoft.com/office/powerpoint/2010/main" xmlns="" val="3642405608"/>
              </p:ext>
            </p:extLst>
          </p:nvPr>
        </p:nvGraphicFramePr>
        <p:xfrm>
          <a:off x="0" y="0"/>
          <a:ext cx="15119350" cy="10696535"/>
        </p:xfrm>
        <a:graphic>
          <a:graphicData uri="http://schemas.openxmlformats.org/drawingml/2006/table">
            <a:tbl>
              <a:tblPr>
                <a:noFill/>
                <a:tableStyleId>{AE7EAA58-4EDA-4114-B047-75ABB572CC32}</a:tableStyleId>
              </a:tblPr>
              <a:tblGrid>
                <a:gridCol w="2459369">
                  <a:extLst>
                    <a:ext uri="{9D8B030D-6E8A-4147-A177-3AD203B41FA5}">
                      <a16:colId xmlns:a16="http://schemas.microsoft.com/office/drawing/2014/main" xmlns="" val="20000"/>
                    </a:ext>
                  </a:extLst>
                </a:gridCol>
                <a:gridCol w="6658889">
                  <a:extLst>
                    <a:ext uri="{9D8B030D-6E8A-4147-A177-3AD203B41FA5}">
                      <a16:colId xmlns:a16="http://schemas.microsoft.com/office/drawing/2014/main" xmlns="" val="20001"/>
                    </a:ext>
                  </a:extLst>
                </a:gridCol>
                <a:gridCol w="2242904">
                  <a:extLst>
                    <a:ext uri="{9D8B030D-6E8A-4147-A177-3AD203B41FA5}">
                      <a16:colId xmlns:a16="http://schemas.microsoft.com/office/drawing/2014/main" xmlns="" val="20002"/>
                    </a:ext>
                  </a:extLst>
                </a:gridCol>
                <a:gridCol w="3758188">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OLENOGORSK SAM FACTORY, SRN</a:t>
                      </a:r>
                      <a:endParaRPr sz="2000" b="1" dirty="0"/>
                    </a:p>
                    <a:p>
                      <a:pPr marL="0" lvl="0" indent="0" algn="l" rtl="0">
                        <a:spcBef>
                          <a:spcPts val="0"/>
                        </a:spcBef>
                        <a:spcAft>
                          <a:spcPts val="0"/>
                        </a:spcAft>
                        <a:buNone/>
                      </a:pPr>
                      <a:r>
                        <a:rPr lang="fr" sz="2000" b="1" dirty="0"/>
                        <a:t>FACILITY OUTLINE GRAPHIC</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SRNTGT097   CATCODE: 9</a:t>
                      </a:r>
                    </a:p>
                    <a:p>
                      <a:pPr marL="0" lvl="0" indent="0" algn="l" rtl="0">
                        <a:spcBef>
                          <a:spcPts val="0"/>
                        </a:spcBef>
                        <a:spcAft>
                          <a:spcPts val="0"/>
                        </a:spcAft>
                        <a:buNone/>
                      </a:pPr>
                      <a:r>
                        <a:rPr lang="pt-BR" sz="1500" b="1" dirty="0"/>
                        <a:t>MIDB GEO: N 68 07.059 E 033 17.674</a:t>
                      </a:r>
                      <a:endParaRPr lang="nb-NO" sz="1500" b="1" dirty="0"/>
                    </a:p>
                    <a:p>
                      <a:pPr marL="0" lvl="0" indent="0" algn="l" rtl="0">
                        <a:spcBef>
                          <a:spcPts val="0"/>
                        </a:spcBef>
                        <a:spcAft>
                          <a:spcPts val="0"/>
                        </a:spcAft>
                        <a:buNone/>
                      </a:pPr>
                      <a:r>
                        <a:rPr lang="nb-NO" sz="1500" b="1" dirty="0"/>
                        <a:t>ICOD: 2011-06-01 DOI: 2011-06-15</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pic>
        <p:nvPicPr>
          <p:cNvPr id="8" name="Bilde 7">
            <a:extLst>
              <a:ext uri="{FF2B5EF4-FFF2-40B4-BE49-F238E27FC236}">
                <a16:creationId xmlns:a16="http://schemas.microsoft.com/office/drawing/2014/main" xmlns="" id="{AE7D95CD-FEBF-E15E-6734-10969E48EFB2}"/>
              </a:ext>
            </a:extLst>
          </p:cNvPr>
          <p:cNvPicPr>
            <a:picLocks noChangeAspect="1"/>
          </p:cNvPicPr>
          <p:nvPr/>
        </p:nvPicPr>
        <p:blipFill>
          <a:blip r:embed="rId3">
            <a:grayscl/>
          </a:blip>
          <a:srcRect l="16909" t="4037" b="9943"/>
          <a:stretch/>
        </p:blipFill>
        <p:spPr>
          <a:xfrm>
            <a:off x="-1" y="1887343"/>
            <a:ext cx="15119351" cy="8804470"/>
          </a:xfrm>
          <a:prstGeom prst="rect">
            <a:avLst/>
          </a:prstGeom>
        </p:spPr>
      </p:pic>
      <p:sp>
        <p:nvSpPr>
          <p:cNvPr id="79" name="Google Shape;79;p15"/>
          <p:cNvSpPr/>
          <p:nvPr/>
        </p:nvSpPr>
        <p:spPr>
          <a:xfrm>
            <a:off x="4809270" y="8849790"/>
            <a:ext cx="1306717" cy="1291735"/>
          </a:xfrm>
          <a:custGeom>
            <a:avLst/>
            <a:gdLst>
              <a:gd name="connsiteX0" fmla="*/ 1386 w 169026"/>
              <a:gd name="connsiteY0" fmla="*/ 53340 h 146858"/>
              <a:gd name="connsiteX1" fmla="*/ 65117 w 169026"/>
              <a:gd name="connsiteY1" fmla="*/ 0 h 146858"/>
              <a:gd name="connsiteX2" fmla="*/ 169026 w 169026"/>
              <a:gd name="connsiteY2" fmla="*/ 58189 h 146858"/>
              <a:gd name="connsiteX3" fmla="*/ 98473 w 169026"/>
              <a:gd name="connsiteY3" fmla="*/ 138506 h 146858"/>
              <a:gd name="connsiteX4" fmla="*/ 63731 w 169026"/>
              <a:gd name="connsiteY4" fmla="*/ 146858 h 146858"/>
              <a:gd name="connsiteX5" fmla="*/ 0 w 169026"/>
              <a:gd name="connsiteY5" fmla="*/ 82435 h 146858"/>
              <a:gd name="connsiteX6" fmla="*/ 2079 w 169026"/>
              <a:gd name="connsiteY6" fmla="*/ 53340 h 146858"/>
              <a:gd name="connsiteX0" fmla="*/ 1386 w 98473"/>
              <a:gd name="connsiteY0" fmla="*/ 53340 h 146858"/>
              <a:gd name="connsiteX1" fmla="*/ 65117 w 98473"/>
              <a:gd name="connsiteY1" fmla="*/ 0 h 146858"/>
              <a:gd name="connsiteX2" fmla="*/ 97616 w 98473"/>
              <a:gd name="connsiteY2" fmla="*/ 87798 h 146858"/>
              <a:gd name="connsiteX3" fmla="*/ 98473 w 98473"/>
              <a:gd name="connsiteY3" fmla="*/ 138506 h 146858"/>
              <a:gd name="connsiteX4" fmla="*/ 63731 w 98473"/>
              <a:gd name="connsiteY4" fmla="*/ 146858 h 146858"/>
              <a:gd name="connsiteX5" fmla="*/ 0 w 98473"/>
              <a:gd name="connsiteY5" fmla="*/ 82435 h 146858"/>
              <a:gd name="connsiteX6" fmla="*/ 2079 w 98473"/>
              <a:gd name="connsiteY6" fmla="*/ 53340 h 146858"/>
              <a:gd name="connsiteX0" fmla="*/ 1386 w 98473"/>
              <a:gd name="connsiteY0" fmla="*/ 0 h 93518"/>
              <a:gd name="connsiteX1" fmla="*/ 48280 w 98473"/>
              <a:gd name="connsiteY1" fmla="*/ 36068 h 93518"/>
              <a:gd name="connsiteX2" fmla="*/ 97616 w 98473"/>
              <a:gd name="connsiteY2" fmla="*/ 34458 h 93518"/>
              <a:gd name="connsiteX3" fmla="*/ 98473 w 98473"/>
              <a:gd name="connsiteY3" fmla="*/ 85166 h 93518"/>
              <a:gd name="connsiteX4" fmla="*/ 63731 w 98473"/>
              <a:gd name="connsiteY4" fmla="*/ 93518 h 93518"/>
              <a:gd name="connsiteX5" fmla="*/ 0 w 98473"/>
              <a:gd name="connsiteY5" fmla="*/ 29095 h 93518"/>
              <a:gd name="connsiteX6" fmla="*/ 2079 w 98473"/>
              <a:gd name="connsiteY6" fmla="*/ 0 h 93518"/>
              <a:gd name="connsiteX0" fmla="*/ 1386 w 98473"/>
              <a:gd name="connsiteY0" fmla="*/ 0 h 85166"/>
              <a:gd name="connsiteX1" fmla="*/ 48280 w 98473"/>
              <a:gd name="connsiteY1" fmla="*/ 36068 h 85166"/>
              <a:gd name="connsiteX2" fmla="*/ 97616 w 98473"/>
              <a:gd name="connsiteY2" fmla="*/ 34458 h 85166"/>
              <a:gd name="connsiteX3" fmla="*/ 98473 w 98473"/>
              <a:gd name="connsiteY3" fmla="*/ 85166 h 85166"/>
              <a:gd name="connsiteX4" fmla="*/ 44572 w 98473"/>
              <a:gd name="connsiteY4" fmla="*/ 82487 h 85166"/>
              <a:gd name="connsiteX5" fmla="*/ 0 w 98473"/>
              <a:gd name="connsiteY5" fmla="*/ 29095 h 85166"/>
              <a:gd name="connsiteX6" fmla="*/ 2079 w 98473"/>
              <a:gd name="connsiteY6" fmla="*/ 0 h 85166"/>
              <a:gd name="connsiteX0" fmla="*/ 1386 w 98473"/>
              <a:gd name="connsiteY0" fmla="*/ 0 h 85166"/>
              <a:gd name="connsiteX1" fmla="*/ 48280 w 98473"/>
              <a:gd name="connsiteY1" fmla="*/ 36068 h 85166"/>
              <a:gd name="connsiteX2" fmla="*/ 97616 w 98473"/>
              <a:gd name="connsiteY2" fmla="*/ 34458 h 85166"/>
              <a:gd name="connsiteX3" fmla="*/ 98473 w 98473"/>
              <a:gd name="connsiteY3" fmla="*/ 85166 h 85166"/>
              <a:gd name="connsiteX4" fmla="*/ 45733 w 98473"/>
              <a:gd name="connsiteY4" fmla="*/ 84809 h 85166"/>
              <a:gd name="connsiteX5" fmla="*/ 0 w 98473"/>
              <a:gd name="connsiteY5" fmla="*/ 29095 h 85166"/>
              <a:gd name="connsiteX6" fmla="*/ 2079 w 98473"/>
              <a:gd name="connsiteY6" fmla="*/ 0 h 85166"/>
              <a:gd name="connsiteX0" fmla="*/ 1386 w 98473"/>
              <a:gd name="connsiteY0" fmla="*/ 0 h 85166"/>
              <a:gd name="connsiteX1" fmla="*/ 48280 w 98473"/>
              <a:gd name="connsiteY1" fmla="*/ 36068 h 85166"/>
              <a:gd name="connsiteX2" fmla="*/ 97616 w 98473"/>
              <a:gd name="connsiteY2" fmla="*/ 34458 h 85166"/>
              <a:gd name="connsiteX3" fmla="*/ 98473 w 98473"/>
              <a:gd name="connsiteY3" fmla="*/ 85166 h 85166"/>
              <a:gd name="connsiteX4" fmla="*/ 48055 w 98473"/>
              <a:gd name="connsiteY4" fmla="*/ 84809 h 85166"/>
              <a:gd name="connsiteX5" fmla="*/ 0 w 98473"/>
              <a:gd name="connsiteY5" fmla="*/ 29095 h 85166"/>
              <a:gd name="connsiteX6" fmla="*/ 2079 w 98473"/>
              <a:gd name="connsiteY6" fmla="*/ 0 h 85166"/>
              <a:gd name="connsiteX0" fmla="*/ 0 w 97087"/>
              <a:gd name="connsiteY0" fmla="*/ 0 h 85166"/>
              <a:gd name="connsiteX1" fmla="*/ 46894 w 97087"/>
              <a:gd name="connsiteY1" fmla="*/ 36068 h 85166"/>
              <a:gd name="connsiteX2" fmla="*/ 96230 w 97087"/>
              <a:gd name="connsiteY2" fmla="*/ 34458 h 85166"/>
              <a:gd name="connsiteX3" fmla="*/ 97087 w 97087"/>
              <a:gd name="connsiteY3" fmla="*/ 85166 h 85166"/>
              <a:gd name="connsiteX4" fmla="*/ 46669 w 97087"/>
              <a:gd name="connsiteY4" fmla="*/ 84809 h 85166"/>
              <a:gd name="connsiteX5" fmla="*/ 46801 w 97087"/>
              <a:gd name="connsiteY5" fmla="*/ 62188 h 85166"/>
              <a:gd name="connsiteX6" fmla="*/ 693 w 97087"/>
              <a:gd name="connsiteY6" fmla="*/ 0 h 85166"/>
              <a:gd name="connsiteX0" fmla="*/ 0 w 97087"/>
              <a:gd name="connsiteY0" fmla="*/ 0 h 85166"/>
              <a:gd name="connsiteX1" fmla="*/ 46894 w 97087"/>
              <a:gd name="connsiteY1" fmla="*/ 36068 h 85166"/>
              <a:gd name="connsiteX2" fmla="*/ 96230 w 97087"/>
              <a:gd name="connsiteY2" fmla="*/ 34458 h 85166"/>
              <a:gd name="connsiteX3" fmla="*/ 97087 w 97087"/>
              <a:gd name="connsiteY3" fmla="*/ 85166 h 85166"/>
              <a:gd name="connsiteX4" fmla="*/ 46669 w 97087"/>
              <a:gd name="connsiteY4" fmla="*/ 84809 h 85166"/>
              <a:gd name="connsiteX5" fmla="*/ 46801 w 97087"/>
              <a:gd name="connsiteY5" fmla="*/ 62188 h 85166"/>
              <a:gd name="connsiteX6" fmla="*/ 47139 w 97087"/>
              <a:gd name="connsiteY6" fmla="*/ 46446 h 85166"/>
              <a:gd name="connsiteX0" fmla="*/ 0 w 51802"/>
              <a:gd name="connsiteY0" fmla="*/ 49144 h 50708"/>
              <a:gd name="connsiteX1" fmla="*/ 1609 w 51802"/>
              <a:gd name="connsiteY1" fmla="*/ 1610 h 50708"/>
              <a:gd name="connsiteX2" fmla="*/ 50945 w 51802"/>
              <a:gd name="connsiteY2" fmla="*/ 0 h 50708"/>
              <a:gd name="connsiteX3" fmla="*/ 51802 w 51802"/>
              <a:gd name="connsiteY3" fmla="*/ 50708 h 50708"/>
              <a:gd name="connsiteX4" fmla="*/ 1384 w 51802"/>
              <a:gd name="connsiteY4" fmla="*/ 50351 h 50708"/>
              <a:gd name="connsiteX5" fmla="*/ 1516 w 51802"/>
              <a:gd name="connsiteY5" fmla="*/ 27730 h 50708"/>
              <a:gd name="connsiteX6" fmla="*/ 1854 w 51802"/>
              <a:gd name="connsiteY6" fmla="*/ 11988 h 50708"/>
              <a:gd name="connsiteX0" fmla="*/ 140 w 50418"/>
              <a:gd name="connsiteY0" fmla="*/ 50477 h 50708"/>
              <a:gd name="connsiteX1" fmla="*/ 225 w 50418"/>
              <a:gd name="connsiteY1" fmla="*/ 1610 h 50708"/>
              <a:gd name="connsiteX2" fmla="*/ 49561 w 50418"/>
              <a:gd name="connsiteY2" fmla="*/ 0 h 50708"/>
              <a:gd name="connsiteX3" fmla="*/ 50418 w 50418"/>
              <a:gd name="connsiteY3" fmla="*/ 50708 h 50708"/>
              <a:gd name="connsiteX4" fmla="*/ 0 w 50418"/>
              <a:gd name="connsiteY4" fmla="*/ 50351 h 50708"/>
              <a:gd name="connsiteX5" fmla="*/ 132 w 50418"/>
              <a:gd name="connsiteY5" fmla="*/ 27730 h 50708"/>
              <a:gd name="connsiteX6" fmla="*/ 470 w 50418"/>
              <a:gd name="connsiteY6" fmla="*/ 11988 h 50708"/>
              <a:gd name="connsiteX0" fmla="*/ 260 w 50538"/>
              <a:gd name="connsiteY0" fmla="*/ 50477 h 50708"/>
              <a:gd name="connsiteX1" fmla="*/ 345 w 50538"/>
              <a:gd name="connsiteY1" fmla="*/ 1610 h 50708"/>
              <a:gd name="connsiteX2" fmla="*/ 49681 w 50538"/>
              <a:gd name="connsiteY2" fmla="*/ 0 h 50708"/>
              <a:gd name="connsiteX3" fmla="*/ 50538 w 50538"/>
              <a:gd name="connsiteY3" fmla="*/ 50708 h 50708"/>
              <a:gd name="connsiteX4" fmla="*/ 120 w 50538"/>
              <a:gd name="connsiteY4" fmla="*/ 50351 h 50708"/>
              <a:gd name="connsiteX5" fmla="*/ 252 w 50538"/>
              <a:gd name="connsiteY5" fmla="*/ 27730 h 50708"/>
              <a:gd name="connsiteX6" fmla="*/ 18 w 50538"/>
              <a:gd name="connsiteY6" fmla="*/ 1320 h 50708"/>
              <a:gd name="connsiteX0" fmla="*/ 140 w 50418"/>
              <a:gd name="connsiteY0" fmla="*/ 50477 h 50708"/>
              <a:gd name="connsiteX1" fmla="*/ 225 w 50418"/>
              <a:gd name="connsiteY1" fmla="*/ 1610 h 50708"/>
              <a:gd name="connsiteX2" fmla="*/ 49561 w 50418"/>
              <a:gd name="connsiteY2" fmla="*/ 0 h 50708"/>
              <a:gd name="connsiteX3" fmla="*/ 50418 w 50418"/>
              <a:gd name="connsiteY3" fmla="*/ 50708 h 50708"/>
              <a:gd name="connsiteX4" fmla="*/ 0 w 50418"/>
              <a:gd name="connsiteY4" fmla="*/ 50351 h 50708"/>
              <a:gd name="connsiteX5" fmla="*/ 132 w 50418"/>
              <a:gd name="connsiteY5" fmla="*/ 27730 h 50708"/>
              <a:gd name="connsiteX6" fmla="*/ 88 w 50418"/>
              <a:gd name="connsiteY6" fmla="*/ 1701 h 50708"/>
              <a:gd name="connsiteX0" fmla="*/ 140 w 50418"/>
              <a:gd name="connsiteY0" fmla="*/ 49143 h 49374"/>
              <a:gd name="connsiteX1" fmla="*/ 225 w 50418"/>
              <a:gd name="connsiteY1" fmla="*/ 276 h 49374"/>
              <a:gd name="connsiteX2" fmla="*/ 50133 w 50418"/>
              <a:gd name="connsiteY2" fmla="*/ 0 h 49374"/>
              <a:gd name="connsiteX3" fmla="*/ 50418 w 50418"/>
              <a:gd name="connsiteY3" fmla="*/ 49374 h 49374"/>
              <a:gd name="connsiteX4" fmla="*/ 0 w 50418"/>
              <a:gd name="connsiteY4" fmla="*/ 49017 h 49374"/>
              <a:gd name="connsiteX5" fmla="*/ 132 w 50418"/>
              <a:gd name="connsiteY5" fmla="*/ 26396 h 49374"/>
              <a:gd name="connsiteX6" fmla="*/ 88 w 50418"/>
              <a:gd name="connsiteY6" fmla="*/ 367 h 49374"/>
              <a:gd name="connsiteX0" fmla="*/ 140 w 50418"/>
              <a:gd name="connsiteY0" fmla="*/ 48867 h 49098"/>
              <a:gd name="connsiteX1" fmla="*/ 225 w 50418"/>
              <a:gd name="connsiteY1" fmla="*/ 0 h 49098"/>
              <a:gd name="connsiteX2" fmla="*/ 50133 w 50418"/>
              <a:gd name="connsiteY2" fmla="*/ 486 h 49098"/>
              <a:gd name="connsiteX3" fmla="*/ 50418 w 50418"/>
              <a:gd name="connsiteY3" fmla="*/ 49098 h 49098"/>
              <a:gd name="connsiteX4" fmla="*/ 0 w 50418"/>
              <a:gd name="connsiteY4" fmla="*/ 48741 h 49098"/>
              <a:gd name="connsiteX5" fmla="*/ 132 w 50418"/>
              <a:gd name="connsiteY5" fmla="*/ 26120 h 49098"/>
              <a:gd name="connsiteX6" fmla="*/ 88 w 50418"/>
              <a:gd name="connsiteY6" fmla="*/ 91 h 49098"/>
              <a:gd name="connsiteX0" fmla="*/ 140 w 51466"/>
              <a:gd name="connsiteY0" fmla="*/ 48867 h 51670"/>
              <a:gd name="connsiteX1" fmla="*/ 225 w 51466"/>
              <a:gd name="connsiteY1" fmla="*/ 0 h 51670"/>
              <a:gd name="connsiteX2" fmla="*/ 50133 w 51466"/>
              <a:gd name="connsiteY2" fmla="*/ 486 h 51670"/>
              <a:gd name="connsiteX3" fmla="*/ 51466 w 51466"/>
              <a:gd name="connsiteY3" fmla="*/ 51670 h 51670"/>
              <a:gd name="connsiteX4" fmla="*/ 0 w 51466"/>
              <a:gd name="connsiteY4" fmla="*/ 48741 h 51670"/>
              <a:gd name="connsiteX5" fmla="*/ 132 w 51466"/>
              <a:gd name="connsiteY5" fmla="*/ 26120 h 51670"/>
              <a:gd name="connsiteX6" fmla="*/ 88 w 51466"/>
              <a:gd name="connsiteY6" fmla="*/ 91 h 51670"/>
              <a:gd name="connsiteX0" fmla="*/ 711 w 52037"/>
              <a:gd name="connsiteY0" fmla="*/ 48867 h 51670"/>
              <a:gd name="connsiteX1" fmla="*/ 796 w 52037"/>
              <a:gd name="connsiteY1" fmla="*/ 0 h 51670"/>
              <a:gd name="connsiteX2" fmla="*/ 50704 w 52037"/>
              <a:gd name="connsiteY2" fmla="*/ 486 h 51670"/>
              <a:gd name="connsiteX3" fmla="*/ 52037 w 52037"/>
              <a:gd name="connsiteY3" fmla="*/ 51670 h 51670"/>
              <a:gd name="connsiteX4" fmla="*/ 0 w 52037"/>
              <a:gd name="connsiteY4" fmla="*/ 49694 h 51670"/>
              <a:gd name="connsiteX5" fmla="*/ 703 w 52037"/>
              <a:gd name="connsiteY5" fmla="*/ 26120 h 51670"/>
              <a:gd name="connsiteX6" fmla="*/ 659 w 52037"/>
              <a:gd name="connsiteY6" fmla="*/ 91 h 51670"/>
              <a:gd name="connsiteX0" fmla="*/ 235 w 52037"/>
              <a:gd name="connsiteY0" fmla="*/ 50200 h 51670"/>
              <a:gd name="connsiteX1" fmla="*/ 796 w 52037"/>
              <a:gd name="connsiteY1" fmla="*/ 0 h 51670"/>
              <a:gd name="connsiteX2" fmla="*/ 50704 w 52037"/>
              <a:gd name="connsiteY2" fmla="*/ 486 h 51670"/>
              <a:gd name="connsiteX3" fmla="*/ 52037 w 52037"/>
              <a:gd name="connsiteY3" fmla="*/ 51670 h 51670"/>
              <a:gd name="connsiteX4" fmla="*/ 0 w 52037"/>
              <a:gd name="connsiteY4" fmla="*/ 49694 h 51670"/>
              <a:gd name="connsiteX5" fmla="*/ 703 w 52037"/>
              <a:gd name="connsiteY5" fmla="*/ 26120 h 51670"/>
              <a:gd name="connsiteX6" fmla="*/ 659 w 52037"/>
              <a:gd name="connsiteY6" fmla="*/ 91 h 51670"/>
              <a:gd name="connsiteX0" fmla="*/ 235 w 52037"/>
              <a:gd name="connsiteY0" fmla="*/ 50200 h 51670"/>
              <a:gd name="connsiteX1" fmla="*/ 796 w 52037"/>
              <a:gd name="connsiteY1" fmla="*/ 0 h 51670"/>
              <a:gd name="connsiteX2" fmla="*/ 50704 w 52037"/>
              <a:gd name="connsiteY2" fmla="*/ 486 h 51670"/>
              <a:gd name="connsiteX3" fmla="*/ 52037 w 52037"/>
              <a:gd name="connsiteY3" fmla="*/ 51670 h 51670"/>
              <a:gd name="connsiteX4" fmla="*/ 0 w 52037"/>
              <a:gd name="connsiteY4" fmla="*/ 49694 h 51670"/>
              <a:gd name="connsiteX5" fmla="*/ 608 w 52037"/>
              <a:gd name="connsiteY5" fmla="*/ 26215 h 51670"/>
              <a:gd name="connsiteX6" fmla="*/ 659 w 52037"/>
              <a:gd name="connsiteY6" fmla="*/ 91 h 51670"/>
              <a:gd name="connsiteX0" fmla="*/ 355 w 52157"/>
              <a:gd name="connsiteY0" fmla="*/ 50200 h 51670"/>
              <a:gd name="connsiteX1" fmla="*/ 916 w 52157"/>
              <a:gd name="connsiteY1" fmla="*/ 0 h 51670"/>
              <a:gd name="connsiteX2" fmla="*/ 50824 w 52157"/>
              <a:gd name="connsiteY2" fmla="*/ 486 h 51670"/>
              <a:gd name="connsiteX3" fmla="*/ 52157 w 52157"/>
              <a:gd name="connsiteY3" fmla="*/ 51670 h 51670"/>
              <a:gd name="connsiteX4" fmla="*/ 120 w 52157"/>
              <a:gd name="connsiteY4" fmla="*/ 49694 h 51670"/>
              <a:gd name="connsiteX5" fmla="*/ 61 w 52157"/>
              <a:gd name="connsiteY5" fmla="*/ 26120 h 51670"/>
              <a:gd name="connsiteX6" fmla="*/ 779 w 52157"/>
              <a:gd name="connsiteY6" fmla="*/ 91 h 51670"/>
              <a:gd name="connsiteX0" fmla="*/ 235 w 52037"/>
              <a:gd name="connsiteY0" fmla="*/ 50200 h 51670"/>
              <a:gd name="connsiteX1" fmla="*/ 796 w 52037"/>
              <a:gd name="connsiteY1" fmla="*/ 0 h 51670"/>
              <a:gd name="connsiteX2" fmla="*/ 50704 w 52037"/>
              <a:gd name="connsiteY2" fmla="*/ 486 h 51670"/>
              <a:gd name="connsiteX3" fmla="*/ 52037 w 52037"/>
              <a:gd name="connsiteY3" fmla="*/ 51670 h 51670"/>
              <a:gd name="connsiteX4" fmla="*/ 0 w 52037"/>
              <a:gd name="connsiteY4" fmla="*/ 49694 h 51670"/>
              <a:gd name="connsiteX5" fmla="*/ 798 w 52037"/>
              <a:gd name="connsiteY5" fmla="*/ 26311 h 51670"/>
              <a:gd name="connsiteX6" fmla="*/ 659 w 52037"/>
              <a:gd name="connsiteY6" fmla="*/ 91 h 51670"/>
              <a:gd name="connsiteX0" fmla="*/ 235 w 52037"/>
              <a:gd name="connsiteY0" fmla="*/ 50200 h 51670"/>
              <a:gd name="connsiteX1" fmla="*/ 796 w 52037"/>
              <a:gd name="connsiteY1" fmla="*/ 0 h 51670"/>
              <a:gd name="connsiteX2" fmla="*/ 50704 w 52037"/>
              <a:gd name="connsiteY2" fmla="*/ 486 h 51670"/>
              <a:gd name="connsiteX3" fmla="*/ 52037 w 52037"/>
              <a:gd name="connsiteY3" fmla="*/ 51670 h 51670"/>
              <a:gd name="connsiteX4" fmla="*/ 0 w 52037"/>
              <a:gd name="connsiteY4" fmla="*/ 49694 h 51670"/>
              <a:gd name="connsiteX5" fmla="*/ 322 w 52037"/>
              <a:gd name="connsiteY5" fmla="*/ 26311 h 51670"/>
              <a:gd name="connsiteX6" fmla="*/ 659 w 52037"/>
              <a:gd name="connsiteY6" fmla="*/ 91 h 5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037" h="51670" extrusionOk="0">
                <a:moveTo>
                  <a:pt x="235" y="50200"/>
                </a:moveTo>
                <a:cubicBezTo>
                  <a:pt x="771" y="34355"/>
                  <a:pt x="260" y="15845"/>
                  <a:pt x="796" y="0"/>
                </a:cubicBezTo>
                <a:lnTo>
                  <a:pt x="50704" y="486"/>
                </a:lnTo>
                <a:cubicBezTo>
                  <a:pt x="50990" y="17389"/>
                  <a:pt x="51751" y="34767"/>
                  <a:pt x="52037" y="51670"/>
                </a:cubicBezTo>
                <a:lnTo>
                  <a:pt x="0" y="49694"/>
                </a:lnTo>
                <a:cubicBezTo>
                  <a:pt x="234" y="41836"/>
                  <a:pt x="88" y="34169"/>
                  <a:pt x="322" y="26311"/>
                </a:cubicBezTo>
                <a:cubicBezTo>
                  <a:pt x="435" y="21064"/>
                  <a:pt x="546" y="5338"/>
                  <a:pt x="659" y="91"/>
                </a:cubicBez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80" name="Google Shape;80;p15"/>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81" name="Google Shape;81;p15"/>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11" name="Picture 3"/>
          <p:cNvPicPr>
            <a:picLocks noChangeAspect="1" noChangeArrowheads="1"/>
          </p:cNvPicPr>
          <p:nvPr/>
        </p:nvPicPr>
        <p:blipFill>
          <a:blip r:embed="rId4"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12" name="Picture 1" descr="D:\GIT PROJECTS\OPAT-background\Virtual Intelligence Service only logo.PNG"/>
          <p:cNvPicPr>
            <a:picLocks noChangeAspect="1" noChangeArrowheads="1"/>
          </p:cNvPicPr>
          <p:nvPr/>
        </p:nvPicPr>
        <p:blipFill>
          <a:blip r:embed="rId5"/>
          <a:srcRect/>
          <a:stretch>
            <a:fillRect/>
          </a:stretch>
        </p:blipFill>
        <p:spPr bwMode="auto">
          <a:xfrm>
            <a:off x="0" y="0"/>
            <a:ext cx="2225675" cy="1958975"/>
          </a:xfrm>
          <a:prstGeom prst="rect">
            <a:avLst/>
          </a:prstGeom>
          <a:noFill/>
        </p:spPr>
      </p:pic>
      <p:sp>
        <p:nvSpPr>
          <p:cNvPr id="15" name="Rektangel 14"/>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25">
            <a:extLst>
              <a:ext uri="{FF2B5EF4-FFF2-40B4-BE49-F238E27FC236}">
                <a16:creationId xmlns:a16="http://schemas.microsoft.com/office/drawing/2014/main" xmlns="" id="{9689C963-FBFE-F6A6-8CB8-ED90E7F3E0DA}"/>
              </a:ext>
            </a:extLst>
          </p:cNvPr>
          <p:cNvGrpSpPr/>
          <p:nvPr/>
        </p:nvGrpSpPr>
        <p:grpSpPr>
          <a:xfrm>
            <a:off x="14082163" y="2146524"/>
            <a:ext cx="559046" cy="692832"/>
            <a:chOff x="15526400" y="3343535"/>
            <a:chExt cx="1172983" cy="1324523"/>
          </a:xfrm>
        </p:grpSpPr>
        <p:sp>
          <p:nvSpPr>
            <p:cNvPr id="17"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4" name="Rektangel 3">
            <a:extLst>
              <a:ext uri="{FF2B5EF4-FFF2-40B4-BE49-F238E27FC236}">
                <a16:creationId xmlns:a16="http://schemas.microsoft.com/office/drawing/2014/main" xmlns="" id="{2CD599CB-DCA1-2101-F049-115579E27AA9}"/>
              </a:ext>
            </a:extLst>
          </p:cNvPr>
          <p:cNvSpPr/>
          <p:nvPr/>
        </p:nvSpPr>
        <p:spPr>
          <a:xfrm>
            <a:off x="10294267" y="1079500"/>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6" name="Bilde 5">
            <a:extLst>
              <a:ext uri="{FF2B5EF4-FFF2-40B4-BE49-F238E27FC236}">
                <a16:creationId xmlns:a16="http://schemas.microsoft.com/office/drawing/2014/main" xmlns="" id="{16302A05-089F-8B1B-0776-41E429A166FF}"/>
              </a:ext>
            </a:extLst>
          </p:cNvPr>
          <p:cNvPicPr>
            <a:picLocks noChangeAspect="1"/>
          </p:cNvPicPr>
          <p:nvPr/>
        </p:nvPicPr>
        <p:blipFill>
          <a:blip r:embed="rId3">
            <a:extLst>
              <a:ext uri="{BEBA8EAE-BF5A-486C-A8C5-ECC9F3942E4B}">
                <a14:imgProps xmlns:a14="http://schemas.microsoft.com/office/drawing/2010/main" xmlns="">
                  <a14:imgLayer r:embed="rId4">
                    <a14:imgEffect>
                      <a14:sharpenSoften amount="35000"/>
                    </a14:imgEffect>
                    <a14:imgEffect>
                      <a14:colorTemperature colorTemp="4317"/>
                    </a14:imgEffect>
                    <a14:imgEffect>
                      <a14:saturation sat="0"/>
                    </a14:imgEffect>
                  </a14:imgLayer>
                </a14:imgProps>
              </a:ext>
            </a:extLst>
          </a:blip>
          <a:srcRect r="3283"/>
          <a:stretch/>
        </p:blipFill>
        <p:spPr>
          <a:xfrm>
            <a:off x="-1" y="1888330"/>
            <a:ext cx="15119351" cy="8793347"/>
          </a:xfrm>
          <a:prstGeom prst="rect">
            <a:avLst/>
          </a:prstGeom>
        </p:spPr>
      </p:pic>
      <p:graphicFrame>
        <p:nvGraphicFramePr>
          <p:cNvPr id="156" name="Google Shape;156;p20"/>
          <p:cNvGraphicFramePr/>
          <p:nvPr>
            <p:extLst>
              <p:ext uri="{D42A27DB-BD31-4B8C-83A1-F6EECF244321}">
                <p14:modId xmlns:p14="http://schemas.microsoft.com/office/powerpoint/2010/main" xmlns="" val="3126992707"/>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OLENOGORSK SAM FACTORY, SRN</a:t>
                      </a:r>
                      <a:endParaRPr sz="2000" b="1" dirty="0"/>
                    </a:p>
                    <a:p>
                      <a:pPr marL="0" lvl="0" indent="0" algn="l" rtl="0">
                        <a:spcBef>
                          <a:spcPts val="0"/>
                        </a:spcBef>
                        <a:spcAft>
                          <a:spcPts val="0"/>
                        </a:spcAft>
                        <a:buNone/>
                      </a:pPr>
                      <a:r>
                        <a:rPr lang="fr" sz="2000" b="1" dirty="0"/>
                        <a:t>JOINT DESIRED POINT OF IMPACT GRAPHIC</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SRNTGT097   CATCODE: 9</a:t>
                      </a:r>
                    </a:p>
                    <a:p>
                      <a:pPr marL="0" lvl="0" indent="0" algn="l" rtl="0">
                        <a:spcBef>
                          <a:spcPts val="0"/>
                        </a:spcBef>
                        <a:spcAft>
                          <a:spcPts val="0"/>
                        </a:spcAft>
                        <a:buNone/>
                      </a:pPr>
                      <a:r>
                        <a:rPr lang="pt-BR" sz="1500" b="1" dirty="0"/>
                        <a:t>MIDB GEO: N 68 07.059 E 033 17.674</a:t>
                      </a:r>
                      <a:endParaRPr lang="nb-NO" sz="1500" b="1" dirty="0"/>
                    </a:p>
                    <a:p>
                      <a:pPr marL="0" lvl="0" indent="0" algn="l" rtl="0">
                        <a:spcBef>
                          <a:spcPts val="0"/>
                        </a:spcBef>
                        <a:spcAft>
                          <a:spcPts val="0"/>
                        </a:spcAft>
                        <a:buNone/>
                      </a:pPr>
                      <a:r>
                        <a:rPr lang="nb-NO" sz="1500" b="1" dirty="0"/>
                        <a:t>ICOD: 2011-06-01 DOI: 2011-06-15</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sp>
        <p:nvSpPr>
          <p:cNvPr id="155" name="Google Shape;155;p20"/>
          <p:cNvSpPr/>
          <p:nvPr/>
        </p:nvSpPr>
        <p:spPr>
          <a:xfrm>
            <a:off x="2413654" y="3796984"/>
            <a:ext cx="12705696" cy="6894277"/>
          </a:xfrm>
          <a:custGeom>
            <a:avLst/>
            <a:gdLst>
              <a:gd name="connsiteX0" fmla="*/ 1386 w 181495"/>
              <a:gd name="connsiteY0" fmla="*/ 53340 h 203026"/>
              <a:gd name="connsiteX1" fmla="*/ 65117 w 181495"/>
              <a:gd name="connsiteY1" fmla="*/ 0 h 203026"/>
              <a:gd name="connsiteX2" fmla="*/ 169026 w 181495"/>
              <a:gd name="connsiteY2" fmla="*/ 58189 h 203026"/>
              <a:gd name="connsiteX3" fmla="*/ 181495 w 181495"/>
              <a:gd name="connsiteY3" fmla="*/ 145473 h 203026"/>
              <a:gd name="connsiteX4" fmla="*/ 134469 w 181495"/>
              <a:gd name="connsiteY4" fmla="*/ 203026 h 203026"/>
              <a:gd name="connsiteX5" fmla="*/ 0 w 181495"/>
              <a:gd name="connsiteY5" fmla="*/ 82435 h 203026"/>
              <a:gd name="connsiteX6" fmla="*/ 2079 w 181495"/>
              <a:gd name="connsiteY6" fmla="*/ 53340 h 203026"/>
              <a:gd name="connsiteX0" fmla="*/ 1386 w 255558"/>
              <a:gd name="connsiteY0" fmla="*/ 53340 h 203026"/>
              <a:gd name="connsiteX1" fmla="*/ 65117 w 255558"/>
              <a:gd name="connsiteY1" fmla="*/ 0 h 203026"/>
              <a:gd name="connsiteX2" fmla="*/ 169026 w 255558"/>
              <a:gd name="connsiteY2" fmla="*/ 58189 h 203026"/>
              <a:gd name="connsiteX3" fmla="*/ 255558 w 255558"/>
              <a:gd name="connsiteY3" fmla="*/ 96251 h 203026"/>
              <a:gd name="connsiteX4" fmla="*/ 134469 w 255558"/>
              <a:gd name="connsiteY4" fmla="*/ 203026 h 203026"/>
              <a:gd name="connsiteX5" fmla="*/ 0 w 255558"/>
              <a:gd name="connsiteY5" fmla="*/ 82435 h 203026"/>
              <a:gd name="connsiteX6" fmla="*/ 2079 w 255558"/>
              <a:gd name="connsiteY6" fmla="*/ 53340 h 203026"/>
              <a:gd name="connsiteX0" fmla="*/ 1386 w 255558"/>
              <a:gd name="connsiteY0" fmla="*/ 53340 h 203026"/>
              <a:gd name="connsiteX1" fmla="*/ 65117 w 255558"/>
              <a:gd name="connsiteY1" fmla="*/ 0 h 203026"/>
              <a:gd name="connsiteX2" fmla="*/ 123379 w 255558"/>
              <a:gd name="connsiteY2" fmla="*/ 66946 h 203026"/>
              <a:gd name="connsiteX3" fmla="*/ 255558 w 255558"/>
              <a:gd name="connsiteY3" fmla="*/ 96251 h 203026"/>
              <a:gd name="connsiteX4" fmla="*/ 134469 w 255558"/>
              <a:gd name="connsiteY4" fmla="*/ 203026 h 203026"/>
              <a:gd name="connsiteX5" fmla="*/ 0 w 255558"/>
              <a:gd name="connsiteY5" fmla="*/ 82435 h 203026"/>
              <a:gd name="connsiteX6" fmla="*/ 2079 w 255558"/>
              <a:gd name="connsiteY6" fmla="*/ 53340 h 203026"/>
              <a:gd name="connsiteX0" fmla="*/ 1386 w 255558"/>
              <a:gd name="connsiteY0" fmla="*/ 0 h 149686"/>
              <a:gd name="connsiteX1" fmla="*/ 7378 w 255558"/>
              <a:gd name="connsiteY1" fmla="*/ 24872 h 149686"/>
              <a:gd name="connsiteX2" fmla="*/ 123379 w 255558"/>
              <a:gd name="connsiteY2" fmla="*/ 13606 h 149686"/>
              <a:gd name="connsiteX3" fmla="*/ 255558 w 255558"/>
              <a:gd name="connsiteY3" fmla="*/ 42911 h 149686"/>
              <a:gd name="connsiteX4" fmla="*/ 134469 w 255558"/>
              <a:gd name="connsiteY4" fmla="*/ 149686 h 149686"/>
              <a:gd name="connsiteX5" fmla="*/ 0 w 255558"/>
              <a:gd name="connsiteY5" fmla="*/ 29095 h 149686"/>
              <a:gd name="connsiteX6" fmla="*/ 2079 w 255558"/>
              <a:gd name="connsiteY6" fmla="*/ 0 h 149686"/>
              <a:gd name="connsiteX0" fmla="*/ 0 w 254172"/>
              <a:gd name="connsiteY0" fmla="*/ 0 h 149686"/>
              <a:gd name="connsiteX1" fmla="*/ 5992 w 254172"/>
              <a:gd name="connsiteY1" fmla="*/ 24872 h 149686"/>
              <a:gd name="connsiteX2" fmla="*/ 121993 w 254172"/>
              <a:gd name="connsiteY2" fmla="*/ 13606 h 149686"/>
              <a:gd name="connsiteX3" fmla="*/ 254172 w 254172"/>
              <a:gd name="connsiteY3" fmla="*/ 42911 h 149686"/>
              <a:gd name="connsiteX4" fmla="*/ 133083 w 254172"/>
              <a:gd name="connsiteY4" fmla="*/ 149686 h 149686"/>
              <a:gd name="connsiteX5" fmla="*/ 3148 w 254172"/>
              <a:gd name="connsiteY5" fmla="*/ 132069 h 149686"/>
              <a:gd name="connsiteX6" fmla="*/ 693 w 254172"/>
              <a:gd name="connsiteY6" fmla="*/ 0 h 149686"/>
              <a:gd name="connsiteX0" fmla="*/ 0 w 254172"/>
              <a:gd name="connsiteY0" fmla="*/ 0 h 149686"/>
              <a:gd name="connsiteX1" fmla="*/ 5992 w 254172"/>
              <a:gd name="connsiteY1" fmla="*/ 24872 h 149686"/>
              <a:gd name="connsiteX2" fmla="*/ 121993 w 254172"/>
              <a:gd name="connsiteY2" fmla="*/ 13606 h 149686"/>
              <a:gd name="connsiteX3" fmla="*/ 254172 w 254172"/>
              <a:gd name="connsiteY3" fmla="*/ 42911 h 149686"/>
              <a:gd name="connsiteX4" fmla="*/ 133083 w 254172"/>
              <a:gd name="connsiteY4" fmla="*/ 149686 h 149686"/>
              <a:gd name="connsiteX5" fmla="*/ 3148 w 254172"/>
              <a:gd name="connsiteY5" fmla="*/ 132069 h 149686"/>
              <a:gd name="connsiteX6" fmla="*/ 3716 w 254172"/>
              <a:gd name="connsiteY6" fmla="*/ 54960 h 149686"/>
              <a:gd name="connsiteX0" fmla="*/ 968 w 251210"/>
              <a:gd name="connsiteY0" fmla="*/ 41656 h 136080"/>
              <a:gd name="connsiteX1" fmla="*/ 3030 w 251210"/>
              <a:gd name="connsiteY1" fmla="*/ 11266 h 136080"/>
              <a:gd name="connsiteX2" fmla="*/ 119031 w 251210"/>
              <a:gd name="connsiteY2" fmla="*/ 0 h 136080"/>
              <a:gd name="connsiteX3" fmla="*/ 251210 w 251210"/>
              <a:gd name="connsiteY3" fmla="*/ 29305 h 136080"/>
              <a:gd name="connsiteX4" fmla="*/ 130121 w 251210"/>
              <a:gd name="connsiteY4" fmla="*/ 136080 h 136080"/>
              <a:gd name="connsiteX5" fmla="*/ 186 w 251210"/>
              <a:gd name="connsiteY5" fmla="*/ 118463 h 136080"/>
              <a:gd name="connsiteX6" fmla="*/ 754 w 251210"/>
              <a:gd name="connsiteY6" fmla="*/ 41354 h 136080"/>
              <a:gd name="connsiteX0" fmla="*/ 1011 w 251253"/>
              <a:gd name="connsiteY0" fmla="*/ 41656 h 136080"/>
              <a:gd name="connsiteX1" fmla="*/ 3073 w 251253"/>
              <a:gd name="connsiteY1" fmla="*/ 11266 h 136080"/>
              <a:gd name="connsiteX2" fmla="*/ 119074 w 251253"/>
              <a:gd name="connsiteY2" fmla="*/ 0 h 136080"/>
              <a:gd name="connsiteX3" fmla="*/ 251253 w 251253"/>
              <a:gd name="connsiteY3" fmla="*/ 29305 h 136080"/>
              <a:gd name="connsiteX4" fmla="*/ 130164 w 251253"/>
              <a:gd name="connsiteY4" fmla="*/ 136080 h 136080"/>
              <a:gd name="connsiteX5" fmla="*/ 229 w 251253"/>
              <a:gd name="connsiteY5" fmla="*/ 118463 h 136080"/>
              <a:gd name="connsiteX6" fmla="*/ 285 w 251253"/>
              <a:gd name="connsiteY6" fmla="*/ 43401 h 136080"/>
              <a:gd name="connsiteX0" fmla="*/ 959 w 251201"/>
              <a:gd name="connsiteY0" fmla="*/ 41656 h 136080"/>
              <a:gd name="connsiteX1" fmla="*/ 3021 w 251201"/>
              <a:gd name="connsiteY1" fmla="*/ 11266 h 136080"/>
              <a:gd name="connsiteX2" fmla="*/ 119022 w 251201"/>
              <a:gd name="connsiteY2" fmla="*/ 0 h 136080"/>
              <a:gd name="connsiteX3" fmla="*/ 251201 w 251201"/>
              <a:gd name="connsiteY3" fmla="*/ 29305 h 136080"/>
              <a:gd name="connsiteX4" fmla="*/ 130112 w 251201"/>
              <a:gd name="connsiteY4" fmla="*/ 136080 h 136080"/>
              <a:gd name="connsiteX5" fmla="*/ 177 w 251201"/>
              <a:gd name="connsiteY5" fmla="*/ 118463 h 136080"/>
              <a:gd name="connsiteX6" fmla="*/ 873 w 251201"/>
              <a:gd name="connsiteY6" fmla="*/ 41226 h 136080"/>
              <a:gd name="connsiteX0" fmla="*/ 959 w 251201"/>
              <a:gd name="connsiteY0" fmla="*/ 41656 h 136080"/>
              <a:gd name="connsiteX1" fmla="*/ 3021 w 251201"/>
              <a:gd name="connsiteY1" fmla="*/ 11266 h 136080"/>
              <a:gd name="connsiteX2" fmla="*/ 119022 w 251201"/>
              <a:gd name="connsiteY2" fmla="*/ 0 h 136080"/>
              <a:gd name="connsiteX3" fmla="*/ 251201 w 251201"/>
              <a:gd name="connsiteY3" fmla="*/ 29305 h 136080"/>
              <a:gd name="connsiteX4" fmla="*/ 130112 w 251201"/>
              <a:gd name="connsiteY4" fmla="*/ 136080 h 136080"/>
              <a:gd name="connsiteX5" fmla="*/ 177 w 251201"/>
              <a:gd name="connsiteY5" fmla="*/ 118463 h 136080"/>
              <a:gd name="connsiteX6" fmla="*/ 873 w 251201"/>
              <a:gd name="connsiteY6" fmla="*/ 41738 h 13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201" h="136080" extrusionOk="0">
                <a:moveTo>
                  <a:pt x="959" y="41656"/>
                </a:moveTo>
                <a:lnTo>
                  <a:pt x="3021" y="11266"/>
                </a:lnTo>
                <a:lnTo>
                  <a:pt x="119022" y="0"/>
                </a:lnTo>
                <a:lnTo>
                  <a:pt x="251201" y="29305"/>
                </a:lnTo>
                <a:lnTo>
                  <a:pt x="130112" y="136080"/>
                </a:lnTo>
                <a:lnTo>
                  <a:pt x="177" y="118463"/>
                </a:lnTo>
                <a:cubicBezTo>
                  <a:pt x="-641" y="74440"/>
                  <a:pt x="1691" y="85761"/>
                  <a:pt x="873" y="41738"/>
                </a:cubicBezTo>
              </a:path>
            </a:pathLst>
          </a:custGeom>
          <a:noFill/>
          <a:ln w="19050" cap="flat" cmpd="sng">
            <a:solidFill>
              <a:schemeClr val="bg1"/>
            </a:solidFill>
            <a:prstDash val="solid"/>
            <a:round/>
            <a:headEnd type="none" w="med" len="med"/>
            <a:tailEnd type="none" w="med" len="med"/>
          </a:ln>
        </p:spPr>
        <p:txBody>
          <a:bodyPr/>
          <a:lstStyle/>
          <a:p>
            <a:endParaRPr lang="nb-NO"/>
          </a:p>
        </p:txBody>
      </p:sp>
      <p:grpSp>
        <p:nvGrpSpPr>
          <p:cNvPr id="160" name="Google Shape;160;p20"/>
          <p:cNvGrpSpPr/>
          <p:nvPr/>
        </p:nvGrpSpPr>
        <p:grpSpPr>
          <a:xfrm>
            <a:off x="12931919" y="5712539"/>
            <a:ext cx="1593179" cy="1643282"/>
            <a:chOff x="5639725" y="9349607"/>
            <a:chExt cx="1581477" cy="1643282"/>
          </a:xfrm>
        </p:grpSpPr>
        <p:sp>
          <p:nvSpPr>
            <p:cNvPr id="161" name="Google Shape;161;p20"/>
            <p:cNvSpPr txBox="1"/>
            <p:nvPr/>
          </p:nvSpPr>
          <p:spPr>
            <a:xfrm>
              <a:off x="6328702" y="10708789"/>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A</a:t>
              </a:r>
              <a:endParaRPr b="1" dirty="0">
                <a:solidFill>
                  <a:schemeClr val="dk1"/>
                </a:solidFill>
              </a:endParaRPr>
            </a:p>
          </p:txBody>
        </p:sp>
        <p:cxnSp>
          <p:nvCxnSpPr>
            <p:cNvPr id="162" name="Google Shape;162;p20"/>
            <p:cNvCxnSpPr>
              <a:cxnSpLocks/>
              <a:stCxn id="161" idx="0"/>
              <a:endCxn id="10" idx="3"/>
            </p:cNvCxnSpPr>
            <p:nvPr/>
          </p:nvCxnSpPr>
          <p:spPr>
            <a:xfrm flipH="1" flipV="1">
              <a:off x="5639725" y="9349607"/>
              <a:ext cx="1135227" cy="1359182"/>
            </a:xfrm>
            <a:prstGeom prst="straightConnector1">
              <a:avLst/>
            </a:prstGeom>
            <a:noFill/>
            <a:ln w="19050" cap="flat" cmpd="sng">
              <a:solidFill>
                <a:srgbClr val="000000"/>
              </a:solidFill>
              <a:prstDash val="solid"/>
              <a:round/>
              <a:headEnd type="none" w="med" len="med"/>
              <a:tailEnd type="none" w="med" len="med"/>
            </a:ln>
          </p:spPr>
        </p:cxnSp>
      </p:grpSp>
      <p:grpSp>
        <p:nvGrpSpPr>
          <p:cNvPr id="163" name="Google Shape;163;p20"/>
          <p:cNvGrpSpPr/>
          <p:nvPr/>
        </p:nvGrpSpPr>
        <p:grpSpPr>
          <a:xfrm>
            <a:off x="2836348" y="4802881"/>
            <a:ext cx="1946989" cy="1103722"/>
            <a:chOff x="4607553" y="8091482"/>
            <a:chExt cx="1932687" cy="1103722"/>
          </a:xfrm>
        </p:grpSpPr>
        <p:sp>
          <p:nvSpPr>
            <p:cNvPr id="164" name="Google Shape;164;p20"/>
            <p:cNvSpPr txBox="1"/>
            <p:nvPr/>
          </p:nvSpPr>
          <p:spPr>
            <a:xfrm>
              <a:off x="4607553" y="8911104"/>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B</a:t>
              </a:r>
              <a:endParaRPr b="1" dirty="0">
                <a:solidFill>
                  <a:schemeClr val="dk1"/>
                </a:solidFill>
              </a:endParaRPr>
            </a:p>
          </p:txBody>
        </p:sp>
        <p:cxnSp>
          <p:nvCxnSpPr>
            <p:cNvPr id="165" name="Google Shape;165;p20"/>
            <p:cNvCxnSpPr>
              <a:cxnSpLocks/>
              <a:stCxn id="164" idx="0"/>
              <a:endCxn id="11" idx="1"/>
            </p:cNvCxnSpPr>
            <p:nvPr/>
          </p:nvCxnSpPr>
          <p:spPr>
            <a:xfrm flipV="1">
              <a:off x="5053804" y="8091482"/>
              <a:ext cx="1486436" cy="819622"/>
            </a:xfrm>
            <a:prstGeom prst="straightConnector1">
              <a:avLst/>
            </a:prstGeom>
            <a:noFill/>
            <a:ln w="19050" cap="flat" cmpd="sng">
              <a:solidFill>
                <a:srgbClr val="000000"/>
              </a:solidFill>
              <a:prstDash val="solid"/>
              <a:round/>
              <a:headEnd type="none" w="med" len="med"/>
              <a:tailEnd type="none" w="med" len="med"/>
            </a:ln>
          </p:spPr>
        </p:cxnSp>
      </p:grpSp>
      <p:grpSp>
        <p:nvGrpSpPr>
          <p:cNvPr id="166" name="Google Shape;166;p20"/>
          <p:cNvGrpSpPr/>
          <p:nvPr/>
        </p:nvGrpSpPr>
        <p:grpSpPr>
          <a:xfrm>
            <a:off x="2950623" y="6051182"/>
            <a:ext cx="3228689" cy="1654634"/>
            <a:chOff x="5826018" y="7887657"/>
            <a:chExt cx="3204971" cy="1654634"/>
          </a:xfrm>
        </p:grpSpPr>
        <p:sp>
          <p:nvSpPr>
            <p:cNvPr id="167" name="Google Shape;167;p20"/>
            <p:cNvSpPr txBox="1"/>
            <p:nvPr/>
          </p:nvSpPr>
          <p:spPr>
            <a:xfrm>
              <a:off x="5826018" y="9258191"/>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C</a:t>
              </a:r>
              <a:endParaRPr b="1" dirty="0">
                <a:solidFill>
                  <a:schemeClr val="dk1"/>
                </a:solidFill>
              </a:endParaRPr>
            </a:p>
          </p:txBody>
        </p:sp>
        <p:cxnSp>
          <p:nvCxnSpPr>
            <p:cNvPr id="168" name="Google Shape;168;p20"/>
            <p:cNvCxnSpPr>
              <a:cxnSpLocks/>
              <a:stCxn id="167" idx="3"/>
              <a:endCxn id="12" idx="1"/>
            </p:cNvCxnSpPr>
            <p:nvPr/>
          </p:nvCxnSpPr>
          <p:spPr>
            <a:xfrm flipV="1">
              <a:off x="6718518" y="7887657"/>
              <a:ext cx="2312471" cy="1512584"/>
            </a:xfrm>
            <a:prstGeom prst="straightConnector1">
              <a:avLst/>
            </a:prstGeom>
            <a:noFill/>
            <a:ln w="19050" cap="flat" cmpd="sng">
              <a:solidFill>
                <a:srgbClr val="000000"/>
              </a:solidFill>
              <a:prstDash val="solid"/>
              <a:round/>
              <a:headEnd type="none" w="med" len="med"/>
              <a:tailEnd type="none" w="med" len="med"/>
            </a:ln>
          </p:spPr>
        </p:cxnSp>
      </p:grpSp>
      <p:sp>
        <p:nvSpPr>
          <p:cNvPr id="169" name="Google Shape;169;p20"/>
          <p:cNvSpPr txBox="1"/>
          <p:nvPr/>
        </p:nvSpPr>
        <p:spPr>
          <a:xfrm>
            <a:off x="55637" y="4539493"/>
            <a:ext cx="2540100" cy="78594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SRNTGT097B</a:t>
            </a:r>
            <a:endParaRPr sz="1000" b="1" dirty="0"/>
          </a:p>
          <a:p>
            <a:pPr marL="0" lvl="0" indent="0" algn="l" rtl="0">
              <a:spcBef>
                <a:spcPts val="0"/>
              </a:spcBef>
              <a:spcAft>
                <a:spcPts val="0"/>
              </a:spcAft>
              <a:buNone/>
            </a:pPr>
            <a:r>
              <a:rPr lang="nb-NO" sz="1000" b="1" dirty="0"/>
              <a:t>SAM PRODUCTION LINE</a:t>
            </a:r>
            <a:endParaRPr sz="1000" b="1" dirty="0"/>
          </a:p>
          <a:p>
            <a:pPr marL="0" lvl="0" indent="0" algn="l" rtl="0">
              <a:spcBef>
                <a:spcPts val="0"/>
              </a:spcBef>
              <a:spcAft>
                <a:spcPts val="0"/>
              </a:spcAft>
              <a:buNone/>
            </a:pPr>
            <a:r>
              <a:rPr lang="pt-BR" sz="1000" b="1" dirty="0"/>
              <a:t>N 68 07.049 E 033 17.614</a:t>
            </a:r>
            <a:r>
              <a:rPr lang="fr" sz="1000" b="1" dirty="0"/>
              <a:t> </a:t>
            </a:r>
          </a:p>
          <a:p>
            <a:pPr marL="0" lvl="0" indent="0" algn="l" rtl="0">
              <a:spcBef>
                <a:spcPts val="0"/>
              </a:spcBef>
              <a:spcAft>
                <a:spcPts val="0"/>
              </a:spcAft>
              <a:buNone/>
            </a:pPr>
            <a:r>
              <a:rPr lang="fr" sz="1000" b="1" dirty="0"/>
              <a:t>DPI MSL: 556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70" name="Google Shape;170;p20"/>
          <p:cNvSpPr txBox="1"/>
          <p:nvPr/>
        </p:nvSpPr>
        <p:spPr>
          <a:xfrm>
            <a:off x="55637" y="5497076"/>
            <a:ext cx="2540100" cy="76649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SRNTGT097C</a:t>
            </a:r>
            <a:endParaRPr sz="1000" b="1" dirty="0"/>
          </a:p>
          <a:p>
            <a:pPr marL="0" lvl="0" indent="0" algn="l" rtl="0">
              <a:spcBef>
                <a:spcPts val="0"/>
              </a:spcBef>
              <a:spcAft>
                <a:spcPts val="0"/>
              </a:spcAft>
              <a:buNone/>
            </a:pPr>
            <a:r>
              <a:rPr lang="nb-NO" sz="1000" b="1" dirty="0"/>
              <a:t>POWER HOUSE</a:t>
            </a:r>
            <a:endParaRPr sz="1000" b="1" dirty="0"/>
          </a:p>
          <a:p>
            <a:pPr marL="0" lvl="0" indent="0" algn="l" rtl="0">
              <a:spcBef>
                <a:spcPts val="0"/>
              </a:spcBef>
              <a:spcAft>
                <a:spcPts val="0"/>
              </a:spcAft>
              <a:buNone/>
            </a:pPr>
            <a:r>
              <a:rPr lang="pt-BR" sz="1000" b="1" dirty="0"/>
              <a:t>N 68 07.033 E 033 17.672</a:t>
            </a:r>
            <a:r>
              <a:rPr lang="fr" sz="1000" b="1" dirty="0"/>
              <a:t> </a:t>
            </a:r>
          </a:p>
          <a:p>
            <a:pPr marL="0" lvl="0" indent="0" algn="l" rtl="0">
              <a:spcBef>
                <a:spcPts val="0"/>
              </a:spcBef>
              <a:spcAft>
                <a:spcPts val="0"/>
              </a:spcAft>
              <a:buNone/>
            </a:pPr>
            <a:r>
              <a:rPr lang="fr" sz="1000" b="1" dirty="0"/>
              <a:t>DPI MSL: 560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71" name="Google Shape;171;p20"/>
          <p:cNvSpPr txBox="1"/>
          <p:nvPr/>
        </p:nvSpPr>
        <p:spPr>
          <a:xfrm>
            <a:off x="73526" y="3559240"/>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SRNTGT097A</a:t>
            </a:r>
            <a:endParaRPr sz="1000" b="1" dirty="0"/>
          </a:p>
          <a:p>
            <a:pPr marL="0" lvl="0" indent="0" algn="l" rtl="0">
              <a:spcBef>
                <a:spcPts val="0"/>
              </a:spcBef>
              <a:spcAft>
                <a:spcPts val="0"/>
              </a:spcAft>
              <a:buNone/>
            </a:pPr>
            <a:r>
              <a:rPr lang="nb-NO" sz="1000" b="1" dirty="0"/>
              <a:t>SAM PRODUCTION LINE</a:t>
            </a:r>
            <a:endParaRPr sz="1000" b="1" dirty="0"/>
          </a:p>
          <a:p>
            <a:pPr marL="0" lvl="0" indent="0" algn="l" rtl="0">
              <a:spcBef>
                <a:spcPts val="0"/>
              </a:spcBef>
              <a:spcAft>
                <a:spcPts val="0"/>
              </a:spcAft>
              <a:buNone/>
            </a:pPr>
            <a:r>
              <a:rPr lang="pt-BR" sz="1000" b="1" dirty="0"/>
              <a:t>N 68 07.079 E 033 17.768</a:t>
            </a:r>
          </a:p>
          <a:p>
            <a:pPr marL="0" lvl="0" indent="0" algn="l" rtl="0">
              <a:spcBef>
                <a:spcPts val="0"/>
              </a:spcBef>
              <a:spcAft>
                <a:spcPts val="0"/>
              </a:spcAft>
              <a:buNone/>
            </a:pPr>
            <a:r>
              <a:rPr lang="fr" sz="1000" b="1" dirty="0"/>
              <a:t>DPI MSL: 543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72" name="Google Shape;172;p20"/>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173" name="Google Shape;173;p20"/>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23" name="Picture 3"/>
          <p:cNvPicPr>
            <a:picLocks noChangeAspect="1" noChangeArrowheads="1"/>
          </p:cNvPicPr>
          <p:nvPr/>
        </p:nvPicPr>
        <p:blipFill>
          <a:blip r:embed="rId5"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24" name="Picture 1" descr="D:\GIT PROJECTS\OPAT-background\Virtual Intelligence Service only logo.PNG"/>
          <p:cNvPicPr>
            <a:picLocks noChangeAspect="1" noChangeArrowheads="1"/>
          </p:cNvPicPr>
          <p:nvPr/>
        </p:nvPicPr>
        <p:blipFill>
          <a:blip r:embed="rId6"/>
          <a:srcRect/>
          <a:stretch>
            <a:fillRect/>
          </a:stretch>
        </p:blipFill>
        <p:spPr bwMode="auto">
          <a:xfrm>
            <a:off x="0" y="0"/>
            <a:ext cx="2225675" cy="1958975"/>
          </a:xfrm>
          <a:prstGeom prst="rect">
            <a:avLst/>
          </a:prstGeom>
          <a:noFill/>
        </p:spPr>
      </p:pic>
      <p:sp>
        <p:nvSpPr>
          <p:cNvPr id="27" name="Rektangel 26"/>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5">
            <a:extLst>
              <a:ext uri="{FF2B5EF4-FFF2-40B4-BE49-F238E27FC236}">
                <a16:creationId xmlns:a16="http://schemas.microsoft.com/office/drawing/2014/main" xmlns="" id="{9689C963-FBFE-F6A6-8CB8-ED90E7F3E0DA}"/>
              </a:ext>
            </a:extLst>
          </p:cNvPr>
          <p:cNvGrpSpPr/>
          <p:nvPr/>
        </p:nvGrpSpPr>
        <p:grpSpPr>
          <a:xfrm rot="2667146">
            <a:off x="14082163" y="2146524"/>
            <a:ext cx="559046" cy="692832"/>
            <a:chOff x="15526400" y="3343535"/>
            <a:chExt cx="1172983" cy="1324523"/>
          </a:xfrm>
        </p:grpSpPr>
        <p:sp>
          <p:nvSpPr>
            <p:cNvPr id="29"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2" name="Rektangel 1">
            <a:extLst>
              <a:ext uri="{FF2B5EF4-FFF2-40B4-BE49-F238E27FC236}">
                <a16:creationId xmlns:a16="http://schemas.microsoft.com/office/drawing/2014/main" xmlns="" id="{30BA3661-EB66-2B84-14CA-D2FEDC576C54}"/>
              </a:ext>
            </a:extLst>
          </p:cNvPr>
          <p:cNvSpPr/>
          <p:nvPr/>
        </p:nvSpPr>
        <p:spPr>
          <a:xfrm>
            <a:off x="10294267" y="1079500"/>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ikebent trekant 9">
            <a:extLst>
              <a:ext uri="{FF2B5EF4-FFF2-40B4-BE49-F238E27FC236}">
                <a16:creationId xmlns:a16="http://schemas.microsoft.com/office/drawing/2014/main" xmlns="" id="{3BCBC3AC-DF11-46E9-8640-158D4C104BE9}"/>
              </a:ext>
            </a:extLst>
          </p:cNvPr>
          <p:cNvSpPr/>
          <p:nvPr/>
        </p:nvSpPr>
        <p:spPr>
          <a:xfrm>
            <a:off x="12705696" y="5110160"/>
            <a:ext cx="452446" cy="602379"/>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Likebent trekant 10">
            <a:extLst>
              <a:ext uri="{FF2B5EF4-FFF2-40B4-BE49-F238E27FC236}">
                <a16:creationId xmlns:a16="http://schemas.microsoft.com/office/drawing/2014/main" xmlns="" id="{83F7624B-892B-2C54-E646-F1360829C0F0}"/>
              </a:ext>
            </a:extLst>
          </p:cNvPr>
          <p:cNvSpPr/>
          <p:nvPr/>
        </p:nvSpPr>
        <p:spPr>
          <a:xfrm>
            <a:off x="4670225" y="4501691"/>
            <a:ext cx="452446" cy="602379"/>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Likebent trekant 11">
            <a:extLst>
              <a:ext uri="{FF2B5EF4-FFF2-40B4-BE49-F238E27FC236}">
                <a16:creationId xmlns:a16="http://schemas.microsoft.com/office/drawing/2014/main" xmlns="" id="{3B9C23FE-0E63-2FC0-4391-45D0A5EC43B0}"/>
              </a:ext>
            </a:extLst>
          </p:cNvPr>
          <p:cNvSpPr/>
          <p:nvPr/>
        </p:nvSpPr>
        <p:spPr>
          <a:xfrm>
            <a:off x="6066200" y="5749992"/>
            <a:ext cx="452446" cy="602379"/>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Likebent trekant 12">
            <a:extLst>
              <a:ext uri="{FF2B5EF4-FFF2-40B4-BE49-F238E27FC236}">
                <a16:creationId xmlns:a16="http://schemas.microsoft.com/office/drawing/2014/main" xmlns="" id="{A9DC2396-469F-E163-578D-ED06476689BA}"/>
              </a:ext>
            </a:extLst>
          </p:cNvPr>
          <p:cNvSpPr/>
          <p:nvPr/>
        </p:nvSpPr>
        <p:spPr>
          <a:xfrm>
            <a:off x="10622896" y="7337928"/>
            <a:ext cx="452446" cy="602379"/>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8" name="Google Shape;168;p20">
            <a:extLst>
              <a:ext uri="{FF2B5EF4-FFF2-40B4-BE49-F238E27FC236}">
                <a16:creationId xmlns:a16="http://schemas.microsoft.com/office/drawing/2014/main" xmlns="" id="{3D4337F5-0477-AB8C-AB74-56AAC01965E7}"/>
              </a:ext>
            </a:extLst>
          </p:cNvPr>
          <p:cNvCxnSpPr>
            <a:cxnSpLocks/>
            <a:endCxn id="13" idx="1"/>
          </p:cNvCxnSpPr>
          <p:nvPr/>
        </p:nvCxnSpPr>
        <p:spPr>
          <a:xfrm>
            <a:off x="8449546" y="7103895"/>
            <a:ext cx="2286462" cy="535223"/>
          </a:xfrm>
          <a:prstGeom prst="straightConnector1">
            <a:avLst/>
          </a:prstGeom>
          <a:noFill/>
          <a:ln w="19050" cap="flat" cmpd="sng">
            <a:solidFill>
              <a:srgbClr val="000000"/>
            </a:solidFill>
            <a:prstDash val="solid"/>
            <a:round/>
            <a:headEnd type="none" w="med" len="med"/>
            <a:tailEnd type="none" w="med" len="med"/>
          </a:ln>
        </p:spPr>
      </p:cxnSp>
      <p:sp>
        <p:nvSpPr>
          <p:cNvPr id="21" name="Google Shape;167;p20">
            <a:extLst>
              <a:ext uri="{FF2B5EF4-FFF2-40B4-BE49-F238E27FC236}">
                <a16:creationId xmlns:a16="http://schemas.microsoft.com/office/drawing/2014/main" xmlns="" id="{651DAB33-1499-F9BB-B07D-F4D5539268C4}"/>
              </a:ext>
            </a:extLst>
          </p:cNvPr>
          <p:cNvSpPr txBox="1"/>
          <p:nvPr/>
        </p:nvSpPr>
        <p:spPr>
          <a:xfrm>
            <a:off x="7550441" y="6961845"/>
            <a:ext cx="899105"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D</a:t>
            </a:r>
            <a:endParaRPr b="1" dirty="0">
              <a:solidFill>
                <a:schemeClr val="dk1"/>
              </a:solidFill>
            </a:endParaRPr>
          </a:p>
        </p:txBody>
      </p:sp>
      <p:sp>
        <p:nvSpPr>
          <p:cNvPr id="25" name="Google Shape;170;p20">
            <a:extLst>
              <a:ext uri="{FF2B5EF4-FFF2-40B4-BE49-F238E27FC236}">
                <a16:creationId xmlns:a16="http://schemas.microsoft.com/office/drawing/2014/main" xmlns="" id="{44342141-0D3D-08BF-A053-ED668A7E2F81}"/>
              </a:ext>
            </a:extLst>
          </p:cNvPr>
          <p:cNvSpPr txBox="1"/>
          <p:nvPr/>
        </p:nvSpPr>
        <p:spPr>
          <a:xfrm>
            <a:off x="73526" y="6447278"/>
            <a:ext cx="2540100" cy="76649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SRNTGT097</a:t>
            </a:r>
            <a:r>
              <a:rPr lang="nb-NO" sz="1000" b="1" dirty="0"/>
              <a:t>D</a:t>
            </a:r>
            <a:endParaRPr sz="1000" b="1" dirty="0"/>
          </a:p>
          <a:p>
            <a:pPr marL="0" lvl="0" indent="0" algn="l" rtl="0">
              <a:spcBef>
                <a:spcPts val="0"/>
              </a:spcBef>
              <a:spcAft>
                <a:spcPts val="0"/>
              </a:spcAft>
              <a:buNone/>
            </a:pPr>
            <a:r>
              <a:rPr lang="nb-NO" sz="1000" b="1" dirty="0"/>
              <a:t>ADMINISTRATION</a:t>
            </a:r>
            <a:endParaRPr sz="1000" b="1" dirty="0"/>
          </a:p>
          <a:p>
            <a:pPr marL="0" lvl="0" indent="0" algn="l" rtl="0">
              <a:spcBef>
                <a:spcPts val="0"/>
              </a:spcBef>
              <a:spcAft>
                <a:spcPts val="0"/>
              </a:spcAft>
              <a:buNone/>
            </a:pPr>
            <a:r>
              <a:rPr lang="nb-NO" sz="1000" b="1" dirty="0"/>
              <a:t>N 68 07.029 E 033 17.755</a:t>
            </a:r>
            <a:r>
              <a:rPr lang="fr" sz="1000" b="1" dirty="0"/>
              <a:t> </a:t>
            </a:r>
          </a:p>
          <a:p>
            <a:pPr marL="0" lvl="0" indent="0" algn="l" rtl="0">
              <a:spcBef>
                <a:spcPts val="0"/>
              </a:spcBef>
              <a:spcAft>
                <a:spcPts val="0"/>
              </a:spcAft>
              <a:buNone/>
            </a:pPr>
            <a:r>
              <a:rPr lang="fr" sz="1000" b="1" dirty="0"/>
              <a:t>DPI MSL: 556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aphicFrame>
        <p:nvGraphicFramePr>
          <p:cNvPr id="179" name="Google Shape;179;p21"/>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OLENOGORSK SAM FACTORY, SRN</a:t>
                      </a:r>
                    </a:p>
                    <a:p>
                      <a:pPr marL="0" lvl="0" indent="0" algn="l" rtl="0">
                        <a:spcBef>
                          <a:spcPts val="0"/>
                        </a:spcBef>
                        <a:spcAft>
                          <a:spcPts val="0"/>
                        </a:spcAft>
                        <a:buNone/>
                      </a:pPr>
                      <a:r>
                        <a:rPr lang="fr" sz="2000" b="1" dirty="0"/>
                        <a:t>WEAPONEERING OPTIONS</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SRNTGT097   CATCODE: 9</a:t>
                      </a:r>
                    </a:p>
                    <a:p>
                      <a:pPr marL="0" lvl="0" indent="0" algn="l" rtl="0">
                        <a:spcBef>
                          <a:spcPts val="0"/>
                        </a:spcBef>
                        <a:spcAft>
                          <a:spcPts val="0"/>
                        </a:spcAft>
                        <a:buNone/>
                      </a:pPr>
                      <a:r>
                        <a:rPr lang="pt-BR" sz="1500" b="1" dirty="0"/>
                        <a:t>MIDB GEO: N 68 07.059 E 033 17.674</a:t>
                      </a:r>
                      <a:endParaRPr lang="nb-NO" sz="1500" b="1" dirty="0"/>
                    </a:p>
                    <a:p>
                      <a:pPr marL="0" lvl="0" indent="0" algn="l" rtl="0">
                        <a:spcBef>
                          <a:spcPts val="0"/>
                        </a:spcBef>
                        <a:spcAft>
                          <a:spcPts val="0"/>
                        </a:spcAft>
                        <a:buNone/>
                      </a:pPr>
                      <a:r>
                        <a:rPr lang="nb-NO" sz="1500" b="1" dirty="0"/>
                        <a:t>ICOD: 2011-06-01 DOI: 2011-06-15</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sp>
        <p:nvSpPr>
          <p:cNvPr id="180" name="Google Shape;180;p21"/>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181" name="Google Shape;181;p21"/>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graphicFrame>
        <p:nvGraphicFramePr>
          <p:cNvPr id="182" name="Google Shape;182;p21"/>
          <p:cNvGraphicFramePr/>
          <p:nvPr>
            <p:extLst>
              <p:ext uri="{D42A27DB-BD31-4B8C-83A1-F6EECF244321}">
                <p14:modId xmlns:p14="http://schemas.microsoft.com/office/powerpoint/2010/main" xmlns="" val="3343302328"/>
              </p:ext>
            </p:extLst>
          </p:nvPr>
        </p:nvGraphicFramePr>
        <p:xfrm>
          <a:off x="-25" y="2586435"/>
          <a:ext cx="15119950" cy="7595106"/>
        </p:xfrm>
        <a:graphic>
          <a:graphicData uri="http://schemas.openxmlformats.org/drawingml/2006/table">
            <a:tbl>
              <a:tblPr>
                <a:noFill/>
                <a:tableStyleId>{85EE82D6-AF98-40BB-A63E-5EA55E4C3481}</a:tableStyleId>
              </a:tblPr>
              <a:tblGrid>
                <a:gridCol w="1308075">
                  <a:extLst>
                    <a:ext uri="{9D8B030D-6E8A-4147-A177-3AD203B41FA5}">
                      <a16:colId xmlns:a16="http://schemas.microsoft.com/office/drawing/2014/main" xmlns="" val="20000"/>
                    </a:ext>
                  </a:extLst>
                </a:gridCol>
                <a:gridCol w="4072450">
                  <a:extLst>
                    <a:ext uri="{9D8B030D-6E8A-4147-A177-3AD203B41FA5}">
                      <a16:colId xmlns:a16="http://schemas.microsoft.com/office/drawing/2014/main" xmlns="" val="20001"/>
                    </a:ext>
                  </a:extLst>
                </a:gridCol>
                <a:gridCol w="1533375">
                  <a:extLst>
                    <a:ext uri="{9D8B030D-6E8A-4147-A177-3AD203B41FA5}">
                      <a16:colId xmlns:a16="http://schemas.microsoft.com/office/drawing/2014/main" xmlns="" val="20002"/>
                    </a:ext>
                  </a:extLst>
                </a:gridCol>
                <a:gridCol w="1533375">
                  <a:extLst>
                    <a:ext uri="{9D8B030D-6E8A-4147-A177-3AD203B41FA5}">
                      <a16:colId xmlns:a16="http://schemas.microsoft.com/office/drawing/2014/main" xmlns="" val="20003"/>
                    </a:ext>
                  </a:extLst>
                </a:gridCol>
                <a:gridCol w="1533375">
                  <a:extLst>
                    <a:ext uri="{9D8B030D-6E8A-4147-A177-3AD203B41FA5}">
                      <a16:colId xmlns:a16="http://schemas.microsoft.com/office/drawing/2014/main" xmlns="" val="20004"/>
                    </a:ext>
                  </a:extLst>
                </a:gridCol>
                <a:gridCol w="2979300">
                  <a:extLst>
                    <a:ext uri="{9D8B030D-6E8A-4147-A177-3AD203B41FA5}">
                      <a16:colId xmlns:a16="http://schemas.microsoft.com/office/drawing/2014/main" xmlns="" val="20005"/>
                    </a:ext>
                  </a:extLst>
                </a:gridCol>
                <a:gridCol w="1080000">
                  <a:extLst>
                    <a:ext uri="{9D8B030D-6E8A-4147-A177-3AD203B41FA5}">
                      <a16:colId xmlns:a16="http://schemas.microsoft.com/office/drawing/2014/main" xmlns="" val="20006"/>
                    </a:ext>
                  </a:extLst>
                </a:gridCol>
                <a:gridCol w="1080000">
                  <a:extLst>
                    <a:ext uri="{9D8B030D-6E8A-4147-A177-3AD203B41FA5}">
                      <a16:colId xmlns:a16="http://schemas.microsoft.com/office/drawing/2014/main" xmlns="" val="20007"/>
                    </a:ext>
                  </a:extLst>
                </a:gridCol>
              </a:tblGrid>
              <a:tr h="304800">
                <a:tc>
                  <a:txBody>
                    <a:bodyPr/>
                    <a:lstStyle/>
                    <a:p>
                      <a:pPr marL="0" lvl="0" indent="0" algn="ctr" rtl="0">
                        <a:lnSpc>
                          <a:spcPct val="115000"/>
                        </a:lnSpc>
                        <a:spcBef>
                          <a:spcPts val="0"/>
                        </a:spcBef>
                        <a:spcAft>
                          <a:spcPts val="0"/>
                        </a:spcAft>
                        <a:buNone/>
                      </a:pPr>
                      <a:r>
                        <a:rPr lang="fr" sz="1600" b="1" dirty="0">
                          <a:solidFill>
                            <a:schemeClr val="lt1"/>
                          </a:solidFill>
                        </a:rPr>
                        <a:t>DPI</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TLE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WARHEAD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GUIDANCE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DESIRED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IMPACT ANGLE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FUZING</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0"/>
                  </a:ext>
                </a:extLst>
              </a:tr>
              <a:tr h="304800">
                <a:tc>
                  <a:txBody>
                    <a:bodyPr/>
                    <a:lstStyle/>
                    <a:p>
                      <a:pPr marL="0" lvl="0" indent="0" algn="ctr" rtl="0">
                        <a:spcBef>
                          <a:spcPts val="0"/>
                        </a:spcBef>
                        <a:spcAft>
                          <a:spcPts val="0"/>
                        </a:spcAft>
                        <a:buClr>
                          <a:schemeClr val="dk1"/>
                        </a:buClr>
                        <a:buSzPts val="1100"/>
                        <a:buFont typeface="Arial"/>
                        <a:buNone/>
                      </a:pPr>
                      <a:r>
                        <a:rPr lang="nb-NO" dirty="0"/>
                        <a:t>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t>SAM PRODUCTION LINE</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solidFill>
                            <a:schemeClr val="dk1"/>
                          </a:solidFill>
                        </a:rPr>
                        <a:t>CATIII</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1x 2000lb</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N/A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60°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10ms</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1"/>
                  </a:ext>
                </a:extLst>
              </a:tr>
              <a:tr h="304800">
                <a:tc>
                  <a:txBody>
                    <a:bodyPr/>
                    <a:lstStyle/>
                    <a:p>
                      <a:pPr marL="0" lvl="0" indent="0" algn="ctr" rtl="0">
                        <a:spcBef>
                          <a:spcPts val="0"/>
                        </a:spcBef>
                        <a:spcAft>
                          <a:spcPts val="0"/>
                        </a:spcAft>
                        <a:buNone/>
                      </a:pPr>
                      <a:r>
                        <a:rPr lang="nb-NO" dirty="0"/>
                        <a:t>B</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t>SAM PRODUCTION LINE</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nb-NO" dirty="0">
                          <a:solidFill>
                            <a:schemeClr val="dk1"/>
                          </a:solidFill>
                        </a:rPr>
                        <a:t>CATIII</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1x2000lb</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N/A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60°</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10ms</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2"/>
                  </a:ext>
                </a:extLst>
              </a:tr>
              <a:tr h="304800">
                <a:tc>
                  <a:txBody>
                    <a:bodyPr/>
                    <a:lstStyle/>
                    <a:p>
                      <a:pPr marL="0" lvl="0" indent="0" algn="ctr" rtl="0">
                        <a:spcBef>
                          <a:spcPts val="0"/>
                        </a:spcBef>
                        <a:spcAft>
                          <a:spcPts val="0"/>
                        </a:spcAft>
                        <a:buNone/>
                      </a:pPr>
                      <a:r>
                        <a:rPr lang="nb-NO" dirty="0"/>
                        <a:t>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t>POWERHOUSE</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nb-NO" dirty="0">
                          <a:solidFill>
                            <a:schemeClr val="dk1"/>
                          </a:solidFill>
                        </a:rPr>
                        <a:t>CATIII</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1x 2000lb</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N/A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60°</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10ms</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3"/>
                  </a:ext>
                </a:extLst>
              </a:tr>
              <a:tr h="304800">
                <a:tc>
                  <a:txBody>
                    <a:bodyPr/>
                    <a:lstStyle/>
                    <a:p>
                      <a:pPr marL="0" lvl="0" indent="0" algn="ctr" rtl="0">
                        <a:spcBef>
                          <a:spcPts val="0"/>
                        </a:spcBef>
                        <a:spcAft>
                          <a:spcPts val="0"/>
                        </a:spcAft>
                        <a:buNone/>
                      </a:pPr>
                      <a:r>
                        <a:rPr lang="nb-NO" dirty="0"/>
                        <a:t>D</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t>ADMINISTRATION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nb-NO" dirty="0">
                          <a:solidFill>
                            <a:schemeClr val="dk1"/>
                          </a:solidFill>
                        </a:rPr>
                        <a:t>CATIII</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1x 2000lb</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N/A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60°</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10ms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6"/>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7"/>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8"/>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9"/>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0"/>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1"/>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6"/>
                  </a:ext>
                </a:extLst>
              </a:tr>
            </a:tbl>
          </a:graphicData>
        </a:graphic>
      </p:graphicFrame>
      <p:pic>
        <p:nvPicPr>
          <p:cNvPr id="8"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9"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sp>
        <p:nvSpPr>
          <p:cNvPr id="11" name="Rektangel 10"/>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ktangel 1">
            <a:extLst>
              <a:ext uri="{FF2B5EF4-FFF2-40B4-BE49-F238E27FC236}">
                <a16:creationId xmlns:a16="http://schemas.microsoft.com/office/drawing/2014/main" xmlns="" id="{F9C83455-D3C8-7417-A07F-7586FD15449B}"/>
              </a:ext>
            </a:extLst>
          </p:cNvPr>
          <p:cNvSpPr/>
          <p:nvPr/>
        </p:nvSpPr>
        <p:spPr>
          <a:xfrm>
            <a:off x="10294267" y="1079500"/>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graphicFrame>
        <p:nvGraphicFramePr>
          <p:cNvPr id="188" name="Google Shape;188;p22"/>
          <p:cNvGraphicFramePr/>
          <p:nvPr>
            <p:extLst>
              <p:ext uri="{D42A27DB-BD31-4B8C-83A1-F6EECF244321}">
                <p14:modId xmlns:p14="http://schemas.microsoft.com/office/powerpoint/2010/main" xmlns="" val="727214233"/>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nb-NO" sz="2000" b="1" dirty="0"/>
                        <a:t>OLENOGORSK SAM FACTORY, SRN</a:t>
                      </a:r>
                      <a:endParaRPr sz="2000" b="1" dirty="0"/>
                    </a:p>
                    <a:p>
                      <a:pPr marL="0" lvl="0" indent="0" algn="l" rtl="0">
                        <a:spcBef>
                          <a:spcPts val="0"/>
                        </a:spcBef>
                        <a:spcAft>
                          <a:spcPts val="0"/>
                        </a:spcAft>
                        <a:buNone/>
                      </a:pPr>
                      <a:r>
                        <a:rPr lang="fr" sz="2000" b="1" dirty="0"/>
                        <a:t>COLLATERAL DAMAGE ESTIMATION GRAPHIC</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SRNTGT097   CATCODE: 9</a:t>
                      </a:r>
                    </a:p>
                    <a:p>
                      <a:pPr marL="0" lvl="0" indent="0" algn="l" rtl="0">
                        <a:spcBef>
                          <a:spcPts val="0"/>
                        </a:spcBef>
                        <a:spcAft>
                          <a:spcPts val="0"/>
                        </a:spcAft>
                        <a:buNone/>
                      </a:pPr>
                      <a:r>
                        <a:rPr lang="pt-BR" sz="1500" b="1" dirty="0"/>
                        <a:t>MIDB GEO: N 68 07.059 E 033 17.674</a:t>
                      </a:r>
                      <a:endParaRPr lang="nb-NO" sz="1500" b="1" dirty="0"/>
                    </a:p>
                    <a:p>
                      <a:pPr marL="0" lvl="0" indent="0" algn="l" rtl="0">
                        <a:spcBef>
                          <a:spcPts val="0"/>
                        </a:spcBef>
                        <a:spcAft>
                          <a:spcPts val="0"/>
                        </a:spcAft>
                        <a:buNone/>
                      </a:pPr>
                      <a:r>
                        <a:rPr lang="nb-NO" sz="1500" b="1" dirty="0"/>
                        <a:t>ICOD: 2011-06-01 DOI: 2011-06-15</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pic>
        <p:nvPicPr>
          <p:cNvPr id="3" name="Bilde 2">
            <a:extLst>
              <a:ext uri="{FF2B5EF4-FFF2-40B4-BE49-F238E27FC236}">
                <a16:creationId xmlns:a16="http://schemas.microsoft.com/office/drawing/2014/main" xmlns="" id="{B089F0E7-C7AF-C301-E605-E5DA1FAF8428}"/>
              </a:ext>
            </a:extLst>
          </p:cNvPr>
          <p:cNvPicPr>
            <a:picLocks noChangeAspect="1"/>
          </p:cNvPicPr>
          <p:nvPr/>
        </p:nvPicPr>
        <p:blipFill>
          <a:blip r:embed="rId3">
            <a:grayscl/>
          </a:blip>
          <a:srcRect l="16909" t="4037" b="9943"/>
          <a:stretch/>
        </p:blipFill>
        <p:spPr>
          <a:xfrm>
            <a:off x="-1" y="1869785"/>
            <a:ext cx="15119351" cy="8804470"/>
          </a:xfrm>
          <a:prstGeom prst="rect">
            <a:avLst/>
          </a:prstGeom>
        </p:spPr>
      </p:pic>
      <p:sp>
        <p:nvSpPr>
          <p:cNvPr id="206" name="Google Shape;206;p22"/>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grpSp>
        <p:nvGrpSpPr>
          <p:cNvPr id="29" name="Gruppe 28"/>
          <p:cNvGrpSpPr>
            <a:grpSpLocks noChangeAspect="1"/>
          </p:cNvGrpSpPr>
          <p:nvPr/>
        </p:nvGrpSpPr>
        <p:grpSpPr>
          <a:xfrm>
            <a:off x="1743957" y="5804874"/>
            <a:ext cx="7617802" cy="7619597"/>
            <a:chOff x="6021186" y="4824155"/>
            <a:chExt cx="5955591" cy="5804504"/>
          </a:xfrm>
        </p:grpSpPr>
        <p:sp>
          <p:nvSpPr>
            <p:cNvPr id="27" name="Google Shape;202;p22"/>
            <p:cNvSpPr/>
            <p:nvPr/>
          </p:nvSpPr>
          <p:spPr>
            <a:xfrm>
              <a:off x="6021186" y="4824155"/>
              <a:ext cx="5955591" cy="5804504"/>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 name="Ellipse 25"/>
            <p:cNvSpPr/>
            <p:nvPr/>
          </p:nvSpPr>
          <p:spPr>
            <a:xfrm>
              <a:off x="8957439" y="7681340"/>
              <a:ext cx="73027" cy="715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3"/>
          <p:cNvPicPr>
            <a:picLocks noChangeAspect="1" noChangeArrowheads="1"/>
          </p:cNvPicPr>
          <p:nvPr/>
        </p:nvPicPr>
        <p:blipFill>
          <a:blip r:embed="rId4"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sp>
        <p:nvSpPr>
          <p:cNvPr id="30" name="Google Shape;200;p22"/>
          <p:cNvSpPr txBox="1"/>
          <p:nvPr/>
        </p:nvSpPr>
        <p:spPr>
          <a:xfrm>
            <a:off x="9069844" y="2650533"/>
            <a:ext cx="2033921" cy="262097"/>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000" b="1" dirty="0"/>
              <a:t>CER 500M / 1640ft</a:t>
            </a:r>
            <a:endParaRPr sz="1000" b="1" dirty="0"/>
          </a:p>
        </p:txBody>
      </p:sp>
      <p:cxnSp>
        <p:nvCxnSpPr>
          <p:cNvPr id="31" name="Google Shape;194;p22"/>
          <p:cNvCxnSpPr>
            <a:cxnSpLocks/>
            <a:stCxn id="30" idx="2"/>
            <a:endCxn id="27" idx="7"/>
          </p:cNvCxnSpPr>
          <p:nvPr/>
        </p:nvCxnSpPr>
        <p:spPr>
          <a:xfrm flipH="1">
            <a:off x="8246158" y="2912630"/>
            <a:ext cx="1840647" cy="4008108"/>
          </a:xfrm>
          <a:prstGeom prst="straightConnector1">
            <a:avLst/>
          </a:prstGeom>
          <a:noFill/>
          <a:ln w="19050" cap="flat" cmpd="sng">
            <a:solidFill>
              <a:srgbClr val="000000"/>
            </a:solidFill>
            <a:prstDash val="solid"/>
            <a:round/>
            <a:headEnd type="none" w="med" len="med"/>
            <a:tailEnd type="none" w="med" len="med"/>
          </a:ln>
        </p:spPr>
      </p:cxnSp>
      <p:graphicFrame>
        <p:nvGraphicFramePr>
          <p:cNvPr id="36" name="Tabell 35"/>
          <p:cNvGraphicFramePr>
            <a:graphicFrameLocks noGrp="1"/>
          </p:cNvGraphicFramePr>
          <p:nvPr>
            <p:extLst>
              <p:ext uri="{D42A27DB-BD31-4B8C-83A1-F6EECF244321}">
                <p14:modId xmlns:p14="http://schemas.microsoft.com/office/powerpoint/2010/main" xmlns="" val="1711874656"/>
              </p:ext>
            </p:extLst>
          </p:nvPr>
        </p:nvGraphicFramePr>
        <p:xfrm>
          <a:off x="15602686" y="4079639"/>
          <a:ext cx="1972639" cy="2966720"/>
        </p:xfrm>
        <a:graphic>
          <a:graphicData uri="http://schemas.openxmlformats.org/drawingml/2006/table">
            <a:tbl>
              <a:tblPr firstRow="1" bandRow="1">
                <a:tableStyleId>{AE7EAA58-4EDA-4114-B047-75ABB572CC32}</a:tableStyleId>
              </a:tblPr>
              <a:tblGrid>
                <a:gridCol w="858679">
                  <a:extLst>
                    <a:ext uri="{9D8B030D-6E8A-4147-A177-3AD203B41FA5}">
                      <a16:colId xmlns:a16="http://schemas.microsoft.com/office/drawing/2014/main" xmlns="" val="20000"/>
                    </a:ext>
                  </a:extLst>
                </a:gridCol>
                <a:gridCol w="1113960">
                  <a:extLst>
                    <a:ext uri="{9D8B030D-6E8A-4147-A177-3AD203B41FA5}">
                      <a16:colId xmlns:a16="http://schemas.microsoft.com/office/drawing/2014/main" xmlns="" val="20001"/>
                    </a:ext>
                  </a:extLst>
                </a:gridCol>
              </a:tblGrid>
              <a:tr h="370840">
                <a:tc>
                  <a:txBody>
                    <a:bodyPr/>
                    <a:lstStyle/>
                    <a:p>
                      <a:pPr algn="ctr"/>
                      <a:r>
                        <a:rPr lang="en-US" b="1" dirty="0"/>
                        <a:t>METER</a:t>
                      </a:r>
                    </a:p>
                  </a:txBody>
                  <a:tcPr>
                    <a:solidFill>
                      <a:schemeClr val="bg1">
                        <a:lumMod val="75000"/>
                      </a:schemeClr>
                    </a:solidFill>
                  </a:tcPr>
                </a:tc>
                <a:tc>
                  <a:txBody>
                    <a:bodyPr/>
                    <a:lstStyle/>
                    <a:p>
                      <a:pPr algn="ctr"/>
                      <a:r>
                        <a:rPr lang="en-US" b="1" dirty="0"/>
                        <a:t>FEET</a:t>
                      </a:r>
                    </a:p>
                  </a:txBody>
                  <a:tcPr>
                    <a:solidFill>
                      <a:schemeClr val="bg1">
                        <a:lumMod val="75000"/>
                      </a:schemeClr>
                    </a:solidFill>
                  </a:tcPr>
                </a:tc>
                <a:extLst>
                  <a:ext uri="{0D108BD9-81ED-4DB2-BD59-A6C34878D82A}">
                    <a16:rowId xmlns:a16="http://schemas.microsoft.com/office/drawing/2014/main" xmlns="" val="10000"/>
                  </a:ext>
                </a:extLst>
              </a:tr>
              <a:tr h="370840">
                <a:tc>
                  <a:txBody>
                    <a:bodyPr/>
                    <a:lstStyle/>
                    <a:p>
                      <a:r>
                        <a:rPr lang="en-US" dirty="0"/>
                        <a:t>50</a:t>
                      </a:r>
                    </a:p>
                  </a:txBody>
                  <a:tcPr/>
                </a:tc>
                <a:tc>
                  <a:txBody>
                    <a:bodyPr/>
                    <a:lstStyle/>
                    <a:p>
                      <a:r>
                        <a:rPr lang="en-US" dirty="0"/>
                        <a:t>165</a:t>
                      </a:r>
                    </a:p>
                  </a:txBody>
                  <a:tcPr/>
                </a:tc>
                <a:extLst>
                  <a:ext uri="{0D108BD9-81ED-4DB2-BD59-A6C34878D82A}">
                    <a16:rowId xmlns:a16="http://schemas.microsoft.com/office/drawing/2014/main" xmlns="" val="10001"/>
                  </a:ext>
                </a:extLst>
              </a:tr>
              <a:tr h="370840">
                <a:tc>
                  <a:txBody>
                    <a:bodyPr/>
                    <a:lstStyle/>
                    <a:p>
                      <a:r>
                        <a:rPr lang="en-US" dirty="0"/>
                        <a:t>75</a:t>
                      </a:r>
                    </a:p>
                  </a:txBody>
                  <a:tcPr/>
                </a:tc>
                <a:tc>
                  <a:txBody>
                    <a:bodyPr/>
                    <a:lstStyle/>
                    <a:p>
                      <a:r>
                        <a:rPr lang="en-US" dirty="0"/>
                        <a:t>246</a:t>
                      </a:r>
                    </a:p>
                  </a:txBody>
                  <a:tcPr/>
                </a:tc>
                <a:extLst>
                  <a:ext uri="{0D108BD9-81ED-4DB2-BD59-A6C34878D82A}">
                    <a16:rowId xmlns:a16="http://schemas.microsoft.com/office/drawing/2014/main" xmlns="" val="10002"/>
                  </a:ext>
                </a:extLst>
              </a:tr>
              <a:tr h="370840">
                <a:tc>
                  <a:txBody>
                    <a:bodyPr/>
                    <a:lstStyle/>
                    <a:p>
                      <a:r>
                        <a:rPr lang="en-US" dirty="0"/>
                        <a:t>100</a:t>
                      </a:r>
                    </a:p>
                  </a:txBody>
                  <a:tcPr/>
                </a:tc>
                <a:tc>
                  <a:txBody>
                    <a:bodyPr/>
                    <a:lstStyle/>
                    <a:p>
                      <a:r>
                        <a:rPr lang="en-US" dirty="0"/>
                        <a:t>328</a:t>
                      </a:r>
                    </a:p>
                  </a:txBody>
                  <a:tcPr/>
                </a:tc>
                <a:extLst>
                  <a:ext uri="{0D108BD9-81ED-4DB2-BD59-A6C34878D82A}">
                    <a16:rowId xmlns:a16="http://schemas.microsoft.com/office/drawing/2014/main" xmlns="" val="10003"/>
                  </a:ext>
                </a:extLst>
              </a:tr>
              <a:tr h="370840">
                <a:tc>
                  <a:txBody>
                    <a:bodyPr/>
                    <a:lstStyle/>
                    <a:p>
                      <a:r>
                        <a:rPr lang="en-US" dirty="0"/>
                        <a:t>150</a:t>
                      </a:r>
                    </a:p>
                  </a:txBody>
                  <a:tcPr/>
                </a:tc>
                <a:tc>
                  <a:txBody>
                    <a:bodyPr/>
                    <a:lstStyle/>
                    <a:p>
                      <a:r>
                        <a:rPr lang="en-US" dirty="0"/>
                        <a:t>492</a:t>
                      </a:r>
                    </a:p>
                  </a:txBody>
                  <a:tcPr/>
                </a:tc>
                <a:extLst>
                  <a:ext uri="{0D108BD9-81ED-4DB2-BD59-A6C34878D82A}">
                    <a16:rowId xmlns:a16="http://schemas.microsoft.com/office/drawing/2014/main" xmlns="" val="10004"/>
                  </a:ext>
                </a:extLst>
              </a:tr>
              <a:tr h="370840">
                <a:tc>
                  <a:txBody>
                    <a:bodyPr/>
                    <a:lstStyle/>
                    <a:p>
                      <a:r>
                        <a:rPr lang="en-US" dirty="0"/>
                        <a:t>200</a:t>
                      </a:r>
                    </a:p>
                  </a:txBody>
                  <a:tcPr/>
                </a:tc>
                <a:tc>
                  <a:txBody>
                    <a:bodyPr/>
                    <a:lstStyle/>
                    <a:p>
                      <a:r>
                        <a:rPr lang="en-US" dirty="0"/>
                        <a:t>656</a:t>
                      </a:r>
                    </a:p>
                  </a:txBody>
                  <a:tcPr/>
                </a:tc>
                <a:extLst>
                  <a:ext uri="{0D108BD9-81ED-4DB2-BD59-A6C34878D82A}">
                    <a16:rowId xmlns:a16="http://schemas.microsoft.com/office/drawing/2014/main" xmlns="" val="10005"/>
                  </a:ext>
                </a:extLst>
              </a:tr>
              <a:tr h="370840">
                <a:tc>
                  <a:txBody>
                    <a:bodyPr/>
                    <a:lstStyle/>
                    <a:p>
                      <a:r>
                        <a:rPr lang="en-US" dirty="0"/>
                        <a:t>250</a:t>
                      </a:r>
                    </a:p>
                  </a:txBody>
                  <a:tcPr/>
                </a:tc>
                <a:tc>
                  <a:txBody>
                    <a:bodyPr/>
                    <a:lstStyle/>
                    <a:p>
                      <a:r>
                        <a:rPr lang="en-US" dirty="0"/>
                        <a:t>820</a:t>
                      </a:r>
                    </a:p>
                  </a:txBody>
                  <a:tcPr/>
                </a:tc>
                <a:extLst>
                  <a:ext uri="{0D108BD9-81ED-4DB2-BD59-A6C34878D82A}">
                    <a16:rowId xmlns:a16="http://schemas.microsoft.com/office/drawing/2014/main" xmlns="" val="10006"/>
                  </a:ext>
                </a:extLst>
              </a:tr>
              <a:tr h="370840">
                <a:tc>
                  <a:txBody>
                    <a:bodyPr/>
                    <a:lstStyle/>
                    <a:p>
                      <a:r>
                        <a:rPr lang="en-US" dirty="0"/>
                        <a:t>300</a:t>
                      </a:r>
                    </a:p>
                  </a:txBody>
                  <a:tcPr/>
                </a:tc>
                <a:tc>
                  <a:txBody>
                    <a:bodyPr/>
                    <a:lstStyle/>
                    <a:p>
                      <a:r>
                        <a:rPr lang="en-US" dirty="0"/>
                        <a:t>984</a:t>
                      </a:r>
                    </a:p>
                  </a:txBody>
                  <a:tcPr/>
                </a:tc>
                <a:extLst>
                  <a:ext uri="{0D108BD9-81ED-4DB2-BD59-A6C34878D82A}">
                    <a16:rowId xmlns:a16="http://schemas.microsoft.com/office/drawing/2014/main" xmlns="" val="10007"/>
                  </a:ext>
                </a:extLst>
              </a:tr>
            </a:tbl>
          </a:graphicData>
        </a:graphic>
      </p:graphicFrame>
      <p:pic>
        <p:nvPicPr>
          <p:cNvPr id="37" name="Picture 1" descr="D:\GIT PROJECTS\OPAT-background\Virtual Intelligence Service only logo.PNG"/>
          <p:cNvPicPr>
            <a:picLocks noChangeAspect="1" noChangeArrowheads="1"/>
          </p:cNvPicPr>
          <p:nvPr/>
        </p:nvPicPr>
        <p:blipFill>
          <a:blip r:embed="rId5"/>
          <a:srcRect/>
          <a:stretch>
            <a:fillRect/>
          </a:stretch>
        </p:blipFill>
        <p:spPr bwMode="auto">
          <a:xfrm>
            <a:off x="0" y="0"/>
            <a:ext cx="2225675" cy="1958975"/>
          </a:xfrm>
          <a:prstGeom prst="rect">
            <a:avLst/>
          </a:prstGeom>
          <a:noFill/>
        </p:spPr>
      </p:pic>
      <p:sp>
        <p:nvSpPr>
          <p:cNvPr id="40" name="Rektangel 3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25">
            <a:extLst>
              <a:ext uri="{FF2B5EF4-FFF2-40B4-BE49-F238E27FC236}">
                <a16:creationId xmlns:a16="http://schemas.microsoft.com/office/drawing/2014/main" xmlns="" id="{9689C963-FBFE-F6A6-8CB8-ED90E7F3E0DA}"/>
              </a:ext>
            </a:extLst>
          </p:cNvPr>
          <p:cNvGrpSpPr/>
          <p:nvPr/>
        </p:nvGrpSpPr>
        <p:grpSpPr>
          <a:xfrm>
            <a:off x="14082163" y="2146524"/>
            <a:ext cx="559046" cy="692832"/>
            <a:chOff x="15526400" y="3343535"/>
            <a:chExt cx="1172983" cy="1324523"/>
          </a:xfrm>
        </p:grpSpPr>
        <p:sp>
          <p:nvSpPr>
            <p:cNvPr id="33"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2" name="Rektangel 1">
            <a:extLst>
              <a:ext uri="{FF2B5EF4-FFF2-40B4-BE49-F238E27FC236}">
                <a16:creationId xmlns:a16="http://schemas.microsoft.com/office/drawing/2014/main" xmlns="" id="{3D5546BA-FBE0-2B9B-3F7A-27E1C53A9AE3}"/>
              </a:ext>
            </a:extLst>
          </p:cNvPr>
          <p:cNvSpPr/>
          <p:nvPr/>
        </p:nvSpPr>
        <p:spPr>
          <a:xfrm>
            <a:off x="10294267" y="1079500"/>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Google Shape;204;p22"/>
          <p:cNvSpPr txBox="1"/>
          <p:nvPr/>
        </p:nvSpPr>
        <p:spPr>
          <a:xfrm>
            <a:off x="3185950" y="10077413"/>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t>CDE 1</a:t>
            </a:r>
            <a:endParaRPr b="1" dirty="0"/>
          </a:p>
        </p:txBody>
      </p:sp>
      <p:sp>
        <p:nvSpPr>
          <p:cNvPr id="205" name="Google Shape;205;p22"/>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aphicFrame>
        <p:nvGraphicFramePr>
          <p:cNvPr id="212" name="Google Shape;212;p23"/>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OLENOGORSK SAM FACTORY, SRN</a:t>
                      </a:r>
                    </a:p>
                    <a:p>
                      <a:pPr marL="0" lvl="0" indent="0" algn="l" rtl="0">
                        <a:spcBef>
                          <a:spcPts val="0"/>
                        </a:spcBef>
                        <a:spcAft>
                          <a:spcPts val="0"/>
                        </a:spcAft>
                        <a:buNone/>
                      </a:pPr>
                      <a:r>
                        <a:rPr lang="fr" sz="2000" b="1" dirty="0"/>
                        <a:t>COLLATERAL DAMAGES ESTIMATION </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SRNTGT097   CATCODE: 9</a:t>
                      </a:r>
                    </a:p>
                    <a:p>
                      <a:pPr marL="0" lvl="0" indent="0" algn="l" rtl="0">
                        <a:spcBef>
                          <a:spcPts val="0"/>
                        </a:spcBef>
                        <a:spcAft>
                          <a:spcPts val="0"/>
                        </a:spcAft>
                        <a:buNone/>
                      </a:pPr>
                      <a:r>
                        <a:rPr lang="pt-BR" sz="1500" b="1" dirty="0"/>
                        <a:t>MIDB GEO: N 68 07.059 E 033 17.674</a:t>
                      </a:r>
                      <a:endParaRPr lang="nb-NO" sz="1500" b="1" dirty="0"/>
                    </a:p>
                    <a:p>
                      <a:pPr marL="0" lvl="0" indent="0" algn="l" rtl="0">
                        <a:spcBef>
                          <a:spcPts val="0"/>
                        </a:spcBef>
                        <a:spcAft>
                          <a:spcPts val="0"/>
                        </a:spcAft>
                        <a:buNone/>
                      </a:pPr>
                      <a:r>
                        <a:rPr lang="nb-NO" sz="1500" b="1" dirty="0"/>
                        <a:t>ICOD: 2011-06-01 DOI: 2011-06-15</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sp>
        <p:nvSpPr>
          <p:cNvPr id="213" name="Google Shape;213;p23"/>
          <p:cNvSpPr txBox="1"/>
          <p:nvPr/>
        </p:nvSpPr>
        <p:spPr>
          <a:xfrm>
            <a:off x="0" y="10151253"/>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214" name="Google Shape;214;p23"/>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graphicFrame>
        <p:nvGraphicFramePr>
          <p:cNvPr id="215" name="Google Shape;215;p23"/>
          <p:cNvGraphicFramePr/>
          <p:nvPr>
            <p:extLst>
              <p:ext uri="{D42A27DB-BD31-4B8C-83A1-F6EECF244321}">
                <p14:modId xmlns:p14="http://schemas.microsoft.com/office/powerpoint/2010/main" xmlns="" val="1150478964"/>
              </p:ext>
            </p:extLst>
          </p:nvPr>
        </p:nvGraphicFramePr>
        <p:xfrm>
          <a:off x="25" y="2625285"/>
          <a:ext cx="15119925" cy="6339450"/>
        </p:xfrm>
        <a:graphic>
          <a:graphicData uri="http://schemas.openxmlformats.org/drawingml/2006/table">
            <a:tbl>
              <a:tblPr>
                <a:noFill/>
                <a:tableStyleId>{85EE82D6-AF98-40BB-A63E-5EA55E4C3481}</a:tableStyleId>
              </a:tblPr>
              <a:tblGrid>
                <a:gridCol w="1096550">
                  <a:extLst>
                    <a:ext uri="{9D8B030D-6E8A-4147-A177-3AD203B41FA5}">
                      <a16:colId xmlns:a16="http://schemas.microsoft.com/office/drawing/2014/main" xmlns="" val="20000"/>
                    </a:ext>
                  </a:extLst>
                </a:gridCol>
                <a:gridCol w="2864850">
                  <a:extLst>
                    <a:ext uri="{9D8B030D-6E8A-4147-A177-3AD203B41FA5}">
                      <a16:colId xmlns:a16="http://schemas.microsoft.com/office/drawing/2014/main" xmlns="" val="20001"/>
                    </a:ext>
                  </a:extLst>
                </a:gridCol>
                <a:gridCol w="1228650">
                  <a:extLst>
                    <a:ext uri="{9D8B030D-6E8A-4147-A177-3AD203B41FA5}">
                      <a16:colId xmlns:a16="http://schemas.microsoft.com/office/drawing/2014/main" xmlns="" val="20002"/>
                    </a:ext>
                  </a:extLst>
                </a:gridCol>
                <a:gridCol w="2704075">
                  <a:extLst>
                    <a:ext uri="{9D8B030D-6E8A-4147-A177-3AD203B41FA5}">
                      <a16:colId xmlns:a16="http://schemas.microsoft.com/office/drawing/2014/main" xmlns="" val="20003"/>
                    </a:ext>
                  </a:extLst>
                </a:gridCol>
                <a:gridCol w="2704075">
                  <a:extLst>
                    <a:ext uri="{9D8B030D-6E8A-4147-A177-3AD203B41FA5}">
                      <a16:colId xmlns:a16="http://schemas.microsoft.com/office/drawing/2014/main" xmlns="" val="20004"/>
                    </a:ext>
                  </a:extLst>
                </a:gridCol>
                <a:gridCol w="4521725">
                  <a:extLst>
                    <a:ext uri="{9D8B030D-6E8A-4147-A177-3AD203B41FA5}">
                      <a16:colId xmlns:a16="http://schemas.microsoft.com/office/drawing/2014/main" xmlns="" val="20005"/>
                    </a:ext>
                  </a:extLst>
                </a:gridCol>
              </a:tblGrid>
              <a:tr h="487650">
                <a:tc gridSpan="6">
                  <a:txBody>
                    <a:bodyPr/>
                    <a:lstStyle/>
                    <a:p>
                      <a:pPr marL="0" lvl="0" indent="0" algn="ctr" rtl="0">
                        <a:spcBef>
                          <a:spcPts val="0"/>
                        </a:spcBef>
                        <a:spcAft>
                          <a:spcPts val="0"/>
                        </a:spcAft>
                        <a:buClr>
                          <a:schemeClr val="dk1"/>
                        </a:buClr>
                        <a:buSzPts val="1100"/>
                        <a:buFont typeface="Arial"/>
                        <a:buNone/>
                      </a:pPr>
                      <a:r>
                        <a:rPr lang="fr" sz="2000" b="1" dirty="0">
                          <a:solidFill>
                            <a:schemeClr val="dk1"/>
                          </a:solidFill>
                        </a:rPr>
                        <a:t>COLLATERAL DAMAGES WITHIN A 500M RADIUS</a:t>
                      </a:r>
                      <a:endParaRPr sz="20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0"/>
                  </a:ext>
                </a:extLst>
              </a:tr>
              <a:tr h="487650">
                <a:tc gridSpan="2">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nb-NO"/>
                    </a:p>
                  </a:txBody>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1"/>
                  </a:ext>
                </a:extLst>
              </a:tr>
              <a:tr h="487650">
                <a:tc gridSpan="2">
                  <a:txBody>
                    <a:bodyPr/>
                    <a:lstStyle/>
                    <a:p>
                      <a:pPr marL="0" lvl="0" indent="0" algn="ctr" rtl="0">
                        <a:spcBef>
                          <a:spcPts val="0"/>
                        </a:spcBef>
                        <a:spcAft>
                          <a:spcPts val="0"/>
                        </a:spcAft>
                        <a:buNone/>
                      </a:pPr>
                      <a:r>
                        <a:rPr lang="nb-NO" dirty="0">
                          <a:solidFill>
                            <a:schemeClr val="dk1"/>
                          </a:solidFill>
                        </a:rPr>
                        <a:t>N/A</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r>
                        <a:rPr lang="nb-NO" dirty="0">
                          <a:solidFill>
                            <a:schemeClr val="dk1"/>
                          </a:solidFill>
                        </a:rPr>
                        <a:t>N/A</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2"/>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3"/>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4"/>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5"/>
                  </a:ext>
                </a:extLst>
              </a:tr>
              <a:tr h="487650">
                <a:tc gridSpan="6">
                  <a:txBody>
                    <a:bodyPr/>
                    <a:lstStyle/>
                    <a:p>
                      <a:pPr marL="0" lvl="0" indent="0" algn="ctr" rtl="0">
                        <a:spcBef>
                          <a:spcPts val="0"/>
                        </a:spcBef>
                        <a:spcAft>
                          <a:spcPts val="0"/>
                        </a:spcAft>
                        <a:buNone/>
                      </a:pP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6"/>
                  </a:ext>
                </a:extLst>
              </a:tr>
              <a:tr h="487650">
                <a:tc gridSpan="6">
                  <a:txBody>
                    <a:bodyPr/>
                    <a:lstStyle/>
                    <a:p>
                      <a:pPr marL="0" lvl="0" indent="0" algn="ctr" rtl="0">
                        <a:spcBef>
                          <a:spcPts val="0"/>
                        </a:spcBef>
                        <a:spcAft>
                          <a:spcPts val="0"/>
                        </a:spcAft>
                        <a:buNone/>
                      </a:pPr>
                      <a:r>
                        <a:rPr lang="fr" sz="2000" b="1">
                          <a:solidFill>
                            <a:schemeClr val="dk1"/>
                          </a:solidFill>
                        </a:rPr>
                        <a:t>NO STRIKE ENTITIES WITHIN A 500M RADIUS</a:t>
                      </a: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7"/>
                  </a:ext>
                </a:extLst>
              </a:tr>
              <a:tr h="487650">
                <a:tc>
                  <a:txBody>
                    <a:bodyPr/>
                    <a:lstStyle/>
                    <a:p>
                      <a:pPr marL="0" lvl="0" indent="0" algn="ctr" rtl="0">
                        <a:spcBef>
                          <a:spcPts val="0"/>
                        </a:spcBef>
                        <a:spcAft>
                          <a:spcPts val="0"/>
                        </a:spcAft>
                        <a:buNone/>
                      </a:pPr>
                      <a:r>
                        <a:rPr lang="fr" sz="1600" b="1">
                          <a:solidFill>
                            <a:schemeClr val="lt1"/>
                          </a:solidFill>
                        </a:rPr>
                        <a:t>NSE ID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8"/>
                  </a:ext>
                </a:extLst>
              </a:tr>
              <a:tr h="48765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9"/>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0"/>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1"/>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2"/>
                  </a:ext>
                </a:extLst>
              </a:tr>
            </a:tbl>
          </a:graphicData>
        </a:graphic>
      </p:graphicFrame>
      <p:pic>
        <p:nvPicPr>
          <p:cNvPr id="8"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9"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sp>
        <p:nvSpPr>
          <p:cNvPr id="10" name="Rektangel 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ktangel 1">
            <a:extLst>
              <a:ext uri="{FF2B5EF4-FFF2-40B4-BE49-F238E27FC236}">
                <a16:creationId xmlns:a16="http://schemas.microsoft.com/office/drawing/2014/main" xmlns="" id="{4D5BC2DB-39AA-31F2-DF4A-8B8DC85E4E1B}"/>
              </a:ext>
            </a:extLst>
          </p:cNvPr>
          <p:cNvSpPr/>
          <p:nvPr/>
        </p:nvSpPr>
        <p:spPr>
          <a:xfrm>
            <a:off x="10294267" y="1079500"/>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graphicFrame>
        <p:nvGraphicFramePr>
          <p:cNvPr id="256" name="Google Shape;256;p26"/>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OLENOGORSK SAM FACTORY, SRN</a:t>
                      </a:r>
                      <a:endParaRPr sz="2000" b="1" dirty="0"/>
                    </a:p>
                    <a:p>
                      <a:pPr marL="0" lvl="0" indent="0" algn="l" rtl="0">
                        <a:spcBef>
                          <a:spcPts val="0"/>
                        </a:spcBef>
                        <a:spcAft>
                          <a:spcPts val="0"/>
                        </a:spcAft>
                        <a:buNone/>
                      </a:pPr>
                      <a:r>
                        <a:rPr lang="fr" sz="2000" b="1" dirty="0"/>
                        <a:t>BATTLE DAMAGE ASSESSMENT GRAPHIC</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SRNTGT097   CATCODE: 9</a:t>
                      </a:r>
                    </a:p>
                    <a:p>
                      <a:pPr marL="0" lvl="0" indent="0" algn="l" rtl="0">
                        <a:spcBef>
                          <a:spcPts val="0"/>
                        </a:spcBef>
                        <a:spcAft>
                          <a:spcPts val="0"/>
                        </a:spcAft>
                        <a:buNone/>
                      </a:pPr>
                      <a:r>
                        <a:rPr lang="pt-BR" sz="1500" b="1" dirty="0"/>
                        <a:t>MIDB GEO: N 68 07.059 E 033 17.674</a:t>
                      </a:r>
                      <a:endParaRPr lang="nb-NO" sz="1500" b="1" dirty="0"/>
                    </a:p>
                    <a:p>
                      <a:pPr marL="0" lvl="0" indent="0" algn="l" rtl="0">
                        <a:spcBef>
                          <a:spcPts val="0"/>
                        </a:spcBef>
                        <a:spcAft>
                          <a:spcPts val="0"/>
                        </a:spcAft>
                        <a:buNone/>
                      </a:pPr>
                      <a:r>
                        <a:rPr lang="nb-NO" sz="1500" b="1" dirty="0"/>
                        <a:t>ICOD: 2011-XX-XX</a:t>
                      </a:r>
                      <a:r>
                        <a:rPr lang="nb-NO" sz="1500" b="1" baseline="0" dirty="0"/>
                        <a:t> </a:t>
                      </a:r>
                      <a:r>
                        <a:rPr lang="nb-NO" sz="1500" b="1" dirty="0"/>
                        <a:t>DOI: 2011-XX-XX</a:t>
                      </a:r>
                      <a:r>
                        <a:rPr lang="nb-NO" sz="1500" b="1" baseline="0" dirty="0"/>
                        <a:t>  (Or </a:t>
                      </a:r>
                      <a:r>
                        <a:rPr lang="nb-NO" sz="1500" b="1" baseline="0" dirty="0" err="1"/>
                        <a:t>reference</a:t>
                      </a:r>
                      <a:r>
                        <a:rPr lang="nb-NO" sz="1500" b="1" baseline="0" dirty="0"/>
                        <a:t> ATO Day)</a:t>
                      </a:r>
                      <a:endParaRPr lang="nb-NO"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sp>
        <p:nvSpPr>
          <p:cNvPr id="257" name="Google Shape;257;p26"/>
          <p:cNvSpPr/>
          <p:nvPr/>
        </p:nvSpPr>
        <p:spPr>
          <a:xfrm>
            <a:off x="7941200" y="1907025"/>
            <a:ext cx="7179000" cy="4173600"/>
          </a:xfrm>
          <a:prstGeom prst="rect">
            <a:avLst/>
          </a:prstGeom>
          <a:solidFill>
            <a:srgbClr val="EEEEEE"/>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61" name="Google Shape;261;p26"/>
          <p:cNvGrpSpPr/>
          <p:nvPr/>
        </p:nvGrpSpPr>
        <p:grpSpPr>
          <a:xfrm>
            <a:off x="1522925" y="4158450"/>
            <a:ext cx="4103108" cy="2016000"/>
            <a:chOff x="3671523" y="6965375"/>
            <a:chExt cx="1459350" cy="2016000"/>
          </a:xfrm>
        </p:grpSpPr>
        <p:sp>
          <p:nvSpPr>
            <p:cNvPr id="262" name="Google Shape;262;p26"/>
            <p:cNvSpPr txBox="1"/>
            <p:nvPr/>
          </p:nvSpPr>
          <p:spPr>
            <a:xfrm>
              <a:off x="3671523" y="6965375"/>
              <a:ext cx="1166100" cy="675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TARGET OBJECTIVE</a:t>
              </a:r>
              <a:endParaRPr b="1" dirty="0">
                <a:solidFill>
                  <a:schemeClr val="dk1"/>
                </a:solidFill>
              </a:endParaRPr>
            </a:p>
            <a:p>
              <a:pPr marL="0" lvl="0" indent="0" algn="ctr" rtl="0">
                <a:spcBef>
                  <a:spcPts val="0"/>
                </a:spcBef>
                <a:spcAft>
                  <a:spcPts val="0"/>
                </a:spcAft>
                <a:buNone/>
              </a:pPr>
              <a:r>
                <a:rPr lang="fr" b="1" dirty="0">
                  <a:solidFill>
                    <a:schemeClr val="dk1"/>
                  </a:solidFill>
                </a:rPr>
                <a:t>DAMAGE/CHANGE ASSESSMENT</a:t>
              </a:r>
              <a:endParaRPr b="1" dirty="0">
                <a:solidFill>
                  <a:schemeClr val="dk1"/>
                </a:solidFill>
              </a:endParaRPr>
            </a:p>
            <a:p>
              <a:pPr marL="0" lvl="0" indent="0" algn="ctr" rtl="0">
                <a:spcBef>
                  <a:spcPts val="0"/>
                </a:spcBef>
                <a:spcAft>
                  <a:spcPts val="0"/>
                </a:spcAft>
                <a:buNone/>
              </a:pPr>
              <a:r>
                <a:rPr lang="fr" b="1" dirty="0">
                  <a:solidFill>
                    <a:schemeClr val="dk1"/>
                  </a:solidFill>
                </a:rPr>
                <a:t>DPI:[SRNTGT097]</a:t>
              </a:r>
              <a:endParaRPr b="1" dirty="0">
                <a:solidFill>
                  <a:schemeClr val="dk1"/>
                </a:solidFill>
              </a:endParaRPr>
            </a:p>
          </p:txBody>
        </p:sp>
        <p:cxnSp>
          <p:nvCxnSpPr>
            <p:cNvPr id="263" name="Google Shape;263;p26"/>
            <p:cNvCxnSpPr>
              <a:stCxn id="262" idx="2"/>
            </p:cNvCxnSpPr>
            <p:nvPr/>
          </p:nvCxnSpPr>
          <p:spPr>
            <a:xfrm>
              <a:off x="4254573" y="7641275"/>
              <a:ext cx="876300" cy="1340100"/>
            </a:xfrm>
            <a:prstGeom prst="straightConnector1">
              <a:avLst/>
            </a:prstGeom>
            <a:noFill/>
            <a:ln w="19050" cap="flat" cmpd="sng">
              <a:solidFill>
                <a:srgbClr val="000000"/>
              </a:solidFill>
              <a:prstDash val="solid"/>
              <a:round/>
              <a:headEnd type="none" w="med" len="med"/>
              <a:tailEnd type="none" w="med" len="med"/>
            </a:ln>
          </p:spPr>
        </p:cxnSp>
      </p:grpSp>
      <p:sp>
        <p:nvSpPr>
          <p:cNvPr id="264" name="Google Shape;264;p26"/>
          <p:cNvSpPr txBox="1"/>
          <p:nvPr/>
        </p:nvSpPr>
        <p:spPr>
          <a:xfrm>
            <a:off x="3186600" y="10083157"/>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b="1"/>
              <a:t>BDA REMARK: [CLASSIFICATION] [DISSEMINATION]</a:t>
            </a:r>
            <a:r>
              <a:rPr lang="fr" b="1"/>
              <a:t> </a:t>
            </a:r>
            <a:r>
              <a:rPr lang="fr"/>
              <a:t>Assessment: Physical Damage/change, Collateral Damage, Functional Damage/change, Munitions Effectiveness, Reattack Recommendation, Additional/Collateral Effects</a:t>
            </a:r>
            <a:endParaRPr/>
          </a:p>
        </p:txBody>
      </p:sp>
      <p:sp>
        <p:nvSpPr>
          <p:cNvPr id="266" name="Google Shape;266;p26"/>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sp>
        <p:nvSpPr>
          <p:cNvPr id="267" name="Google Shape;267;p26"/>
          <p:cNvSpPr txBox="1"/>
          <p:nvPr/>
        </p:nvSpPr>
        <p:spPr>
          <a:xfrm>
            <a:off x="11309400"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PRE-STRIKE</a:t>
            </a:r>
            <a:endParaRPr sz="1600" b="1">
              <a:solidFill>
                <a:schemeClr val="dk1"/>
              </a:solidFill>
            </a:endParaRPr>
          </a:p>
        </p:txBody>
      </p:sp>
      <p:sp>
        <p:nvSpPr>
          <p:cNvPr id="268" name="Google Shape;268;p26"/>
          <p:cNvSpPr txBox="1"/>
          <p:nvPr/>
        </p:nvSpPr>
        <p:spPr>
          <a:xfrm>
            <a:off x="5392275"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POST-STRIKE</a:t>
            </a:r>
            <a:endParaRPr sz="1600" b="1">
              <a:solidFill>
                <a:schemeClr val="dk1"/>
              </a:solidFill>
            </a:endParaRPr>
          </a:p>
        </p:txBody>
      </p:sp>
      <p:sp>
        <p:nvSpPr>
          <p:cNvPr id="17" name="Google Shape;213;p23"/>
          <p:cNvSpPr txBox="1"/>
          <p:nvPr/>
        </p:nvSpPr>
        <p:spPr>
          <a:xfrm>
            <a:off x="0" y="10077855"/>
            <a:ext cx="3186600" cy="61395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pic>
        <p:nvPicPr>
          <p:cNvPr id="18"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10241"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sp>
        <p:nvSpPr>
          <p:cNvPr id="20" name="Rektangel 1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5">
            <a:extLst>
              <a:ext uri="{FF2B5EF4-FFF2-40B4-BE49-F238E27FC236}">
                <a16:creationId xmlns:a16="http://schemas.microsoft.com/office/drawing/2014/main" xmlns="" id="{9689C963-FBFE-F6A6-8CB8-ED90E7F3E0DA}"/>
              </a:ext>
            </a:extLst>
          </p:cNvPr>
          <p:cNvGrpSpPr/>
          <p:nvPr/>
        </p:nvGrpSpPr>
        <p:grpSpPr>
          <a:xfrm>
            <a:off x="7023818" y="2742425"/>
            <a:ext cx="559046" cy="692832"/>
            <a:chOff x="15526400" y="3343535"/>
            <a:chExt cx="1172983" cy="1324523"/>
          </a:xfrm>
        </p:grpSpPr>
        <p:sp>
          <p:nvSpPr>
            <p:cNvPr id="24"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2" name="Rektangel 1">
            <a:extLst>
              <a:ext uri="{FF2B5EF4-FFF2-40B4-BE49-F238E27FC236}">
                <a16:creationId xmlns:a16="http://schemas.microsoft.com/office/drawing/2014/main" xmlns="" id="{6D0E0F7E-6BC8-74A5-2003-57966DEAC2D5}"/>
              </a:ext>
            </a:extLst>
          </p:cNvPr>
          <p:cNvSpPr/>
          <p:nvPr/>
        </p:nvSpPr>
        <p:spPr>
          <a:xfrm>
            <a:off x="10294267" y="1079500"/>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Bilde 3">
            <a:extLst>
              <a:ext uri="{FF2B5EF4-FFF2-40B4-BE49-F238E27FC236}">
                <a16:creationId xmlns:a16="http://schemas.microsoft.com/office/drawing/2014/main" xmlns="" id="{CF919C11-A67F-ECA4-F149-77E11B525DBC}"/>
              </a:ext>
            </a:extLst>
          </p:cNvPr>
          <p:cNvPicPr>
            <a:picLocks noChangeAspect="1"/>
          </p:cNvPicPr>
          <p:nvPr/>
        </p:nvPicPr>
        <p:blipFill>
          <a:blip r:embed="rId5">
            <a:extLst>
              <a:ext uri="{BEBA8EAE-BF5A-486C-A8C5-ECC9F3942E4B}">
                <a14:imgProps xmlns:a14="http://schemas.microsoft.com/office/drawing/2010/main" xmlns="">
                  <a14:imgLayer r:embed="rId6">
                    <a14:imgEffect>
                      <a14:sharpenSoften amount="35000"/>
                    </a14:imgEffect>
                    <a14:imgEffect>
                      <a14:colorTemperature colorTemp="4317"/>
                    </a14:imgEffect>
                    <a14:imgEffect>
                      <a14:saturation sat="0"/>
                    </a14:imgEffect>
                  </a14:imgLayer>
                </a14:imgProps>
              </a:ext>
            </a:extLst>
          </a:blip>
          <a:srcRect r="3283"/>
          <a:stretch/>
        </p:blipFill>
        <p:spPr>
          <a:xfrm>
            <a:off x="7940350" y="1888331"/>
            <a:ext cx="7179000" cy="4192294"/>
          </a:xfrm>
          <a:prstGeom prst="rect">
            <a:avLst/>
          </a:prstGeom>
        </p:spPr>
        <p:style>
          <a:lnRef idx="2">
            <a:schemeClr val="dk1"/>
          </a:lnRef>
          <a:fillRef idx="1">
            <a:schemeClr val="lt1"/>
          </a:fillRef>
          <a:effectRef idx="0">
            <a:schemeClr val="dk1"/>
          </a:effectRef>
          <a:fontRef idx="minor">
            <a:schemeClr val="dk1"/>
          </a:fontRef>
        </p:style>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BAKCUP SLIDES AFTER THIS</a:t>
            </a:r>
          </a:p>
        </p:txBody>
      </p:sp>
    </p:spTree>
  </p:cSld>
  <p:clrMapOvr>
    <a:masterClrMapping/>
  </p:clrMapOvr>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OPAC VIS Template - Target Folder</Template>
  <TotalTime>61</TotalTime>
  <Words>2452</Words>
  <Application>Microsoft Office PowerPoint</Application>
  <PresentationFormat>Egendefinert</PresentationFormat>
  <Paragraphs>555</Paragraphs>
  <Slides>21</Slides>
  <Notes>20</Notes>
  <HiddenSlides>13</HiddenSlides>
  <MMClips>0</MMClips>
  <ScaleCrop>false</ScaleCrop>
  <HeadingPairs>
    <vt:vector size="6" baseType="variant">
      <vt:variant>
        <vt:lpstr>Brukte skrifter</vt:lpstr>
      </vt:variant>
      <vt:variant>
        <vt:i4>3</vt:i4>
      </vt:variant>
      <vt:variant>
        <vt:lpstr>Tema</vt:lpstr>
      </vt:variant>
      <vt:variant>
        <vt:i4>1</vt:i4>
      </vt:variant>
      <vt:variant>
        <vt:lpstr>Lysbildetitler</vt:lpstr>
      </vt:variant>
      <vt:variant>
        <vt:i4>21</vt:i4>
      </vt:variant>
    </vt:vector>
  </HeadingPairs>
  <TitlesOfParts>
    <vt:vector size="25" baseType="lpstr">
      <vt:lpstr>Arial</vt:lpstr>
      <vt:lpstr>Calibri</vt:lpstr>
      <vt:lpstr>Times New Roman</vt:lpstr>
      <vt:lpstr>Simple Light</vt:lpstr>
      <vt:lpstr>TARGET FOLDER  SRNTGT097  OLENOGORSK SAM FACTORY, SRN</vt:lpstr>
      <vt:lpstr>Lysbilde 2</vt:lpstr>
      <vt:lpstr>Lysbilde 3</vt:lpstr>
      <vt:lpstr>Lysbilde 4</vt:lpstr>
      <vt:lpstr>Lysbilde 5</vt:lpstr>
      <vt:lpstr>Lysbilde 6</vt:lpstr>
      <vt:lpstr>Lysbilde 7</vt:lpstr>
      <vt:lpstr>Lysbilde 8</vt:lpstr>
      <vt:lpstr>BAKCUP SLIDES AFTER THIS</vt:lpstr>
      <vt:lpstr>Lysbilde 10</vt:lpstr>
      <vt:lpstr>Lysbilde 11</vt:lpstr>
      <vt:lpstr>Lysbilde 12</vt:lpstr>
      <vt:lpstr>Lysbilde 13</vt:lpstr>
      <vt:lpstr>Lysbilde 14</vt:lpstr>
      <vt:lpstr>Lysbilde 15</vt:lpstr>
      <vt:lpstr>Lysbilde 16</vt:lpstr>
      <vt:lpstr>Lysbilde 17</vt:lpstr>
      <vt:lpstr>Lysbilde 18</vt:lpstr>
      <vt:lpstr>Lysbilde 19</vt:lpstr>
      <vt:lpstr>Lysbilde 20</vt:lpstr>
      <vt:lpstr>Lysbilde 21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SRNTGT097 Olenogorsk SAM Factory</dc:title>
  <dc:subject>SRNTGT097 Olenogorsk SAM Factory</dc:subject>
  <dc:creator>132nd Virtual Wing;VIS</dc:creator>
  <cp:lastModifiedBy>Frode Nakken</cp:lastModifiedBy>
  <cp:revision>2</cp:revision>
  <dcterms:created xsi:type="dcterms:W3CDTF">2025-02-14T07:40:54Z</dcterms:created>
  <dcterms:modified xsi:type="dcterms:W3CDTF">2025-03-18T19:45:30Z</dcterms:modified>
</cp:coreProperties>
</file>